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2" r:id="rId1"/>
  </p:sldMasterIdLst>
  <p:notesMasterIdLst>
    <p:notesMasterId r:id="rId70"/>
  </p:notesMasterIdLst>
  <p:handoutMasterIdLst>
    <p:handoutMasterId r:id="rId71"/>
  </p:handoutMasterIdLst>
  <p:sldIdLst>
    <p:sldId id="266" r:id="rId2"/>
    <p:sldId id="322" r:id="rId3"/>
    <p:sldId id="276" r:id="rId4"/>
    <p:sldId id="267" r:id="rId5"/>
    <p:sldId id="277" r:id="rId6"/>
    <p:sldId id="280" r:id="rId7"/>
    <p:sldId id="279" r:id="rId8"/>
    <p:sldId id="281" r:id="rId9"/>
    <p:sldId id="278" r:id="rId10"/>
    <p:sldId id="321" r:id="rId11"/>
    <p:sldId id="282" r:id="rId12"/>
    <p:sldId id="283" r:id="rId13"/>
    <p:sldId id="284" r:id="rId14"/>
    <p:sldId id="285" r:id="rId15"/>
    <p:sldId id="288" r:id="rId16"/>
    <p:sldId id="357" r:id="rId17"/>
    <p:sldId id="289" r:id="rId18"/>
    <p:sldId id="324" r:id="rId19"/>
    <p:sldId id="290" r:id="rId20"/>
    <p:sldId id="291" r:id="rId21"/>
    <p:sldId id="292" r:id="rId22"/>
    <p:sldId id="332" r:id="rId23"/>
    <p:sldId id="294" r:id="rId24"/>
    <p:sldId id="295" r:id="rId25"/>
    <p:sldId id="296" r:id="rId26"/>
    <p:sldId id="297" r:id="rId27"/>
    <p:sldId id="298" r:id="rId28"/>
    <p:sldId id="300" r:id="rId29"/>
    <p:sldId id="344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11" r:id="rId40"/>
    <p:sldId id="323" r:id="rId41"/>
    <p:sldId id="336" r:id="rId42"/>
    <p:sldId id="358" r:id="rId43"/>
    <p:sldId id="325" r:id="rId44"/>
    <p:sldId id="326" r:id="rId45"/>
    <p:sldId id="327" r:id="rId46"/>
    <p:sldId id="328" r:id="rId47"/>
    <p:sldId id="329" r:id="rId48"/>
    <p:sldId id="331" r:id="rId49"/>
    <p:sldId id="330" r:id="rId50"/>
    <p:sldId id="335" r:id="rId51"/>
    <p:sldId id="334" r:id="rId52"/>
    <p:sldId id="333" r:id="rId53"/>
    <p:sldId id="299" r:id="rId54"/>
    <p:sldId id="337" r:id="rId55"/>
    <p:sldId id="338" r:id="rId56"/>
    <p:sldId id="339" r:id="rId57"/>
    <p:sldId id="340" r:id="rId58"/>
    <p:sldId id="341" r:id="rId59"/>
    <p:sldId id="342" r:id="rId60"/>
    <p:sldId id="345" r:id="rId61"/>
    <p:sldId id="351" r:id="rId62"/>
    <p:sldId id="352" r:id="rId63"/>
    <p:sldId id="315" r:id="rId64"/>
    <p:sldId id="317" r:id="rId65"/>
    <p:sldId id="318" r:id="rId66"/>
    <p:sldId id="319" r:id="rId67"/>
    <p:sldId id="320" r:id="rId68"/>
    <p:sldId id="287" r:id="rId6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-8784"/>
    </p:cViewPr>
  </p:sorterViewPr>
  <p:notesViewPr>
    <p:cSldViewPr snapToGrid="0" showGuides="1">
      <p:cViewPr varScale="1">
        <p:scale>
          <a:sx n="95" d="100"/>
          <a:sy n="95" d="100"/>
        </p:scale>
        <p:origin x="273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244203849518811E-2"/>
          <c:y val="5.3063332361232625E-2"/>
          <c:w val="0.94175579615048122"/>
          <c:h val="0.8292152717021483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non-hispanic white</c:v>
                </c:pt>
                <c:pt idx="1">
                  <c:v>non-hispanic black</c:v>
                </c:pt>
                <c:pt idx="2">
                  <c:v>hispanic</c:v>
                </c:pt>
                <c:pt idx="3">
                  <c:v>American Indian or Alaska Native</c:v>
                </c:pt>
                <c:pt idx="4">
                  <c:v>Asian or Pacific Islander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10.5</c:v>
                </c:pt>
                <c:pt idx="1">
                  <c:v>16.8</c:v>
                </c:pt>
                <c:pt idx="2">
                  <c:v>11.7</c:v>
                </c:pt>
                <c:pt idx="3">
                  <c:v>4.5</c:v>
                </c:pt>
                <c:pt idx="4">
                  <c:v>10.4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32-4FE7-87AB-E32CBA208D6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non-hispanic white</c:v>
                </c:pt>
                <c:pt idx="1">
                  <c:v>non-hispanic black</c:v>
                </c:pt>
                <c:pt idx="2">
                  <c:v>hispanic</c:v>
                </c:pt>
                <c:pt idx="3">
                  <c:v>American Indian or Alaska Native</c:v>
                </c:pt>
                <c:pt idx="4">
                  <c:v>Asian or Pacific Islander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632-4FE7-87AB-E32CBA208D6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non-hispanic white</c:v>
                </c:pt>
                <c:pt idx="1">
                  <c:v>non-hispanic black</c:v>
                </c:pt>
                <c:pt idx="2">
                  <c:v>hispanic</c:v>
                </c:pt>
                <c:pt idx="3">
                  <c:v>American Indian or Alaska Native</c:v>
                </c:pt>
                <c:pt idx="4">
                  <c:v>Asian or Pacific Islander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632-4FE7-87AB-E32CBA208D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4184432"/>
        <c:axId val="364180904"/>
      </c:barChart>
      <c:catAx>
        <c:axId val="36418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364180904"/>
        <c:crosses val="autoZero"/>
        <c:auto val="1"/>
        <c:lblAlgn val="ctr"/>
        <c:lblOffset val="100"/>
        <c:noMultiLvlLbl val="0"/>
      </c:catAx>
      <c:valAx>
        <c:axId val="364180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364184432"/>
        <c:crosses val="autoZero"/>
        <c:crossBetween val="between"/>
      </c:valAx>
      <c:spPr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mmm\-yy</c:formatCode>
                <c:ptCount val="6"/>
                <c:pt idx="0">
                  <c:v>22555</c:v>
                </c:pt>
                <c:pt idx="1">
                  <c:v>22586</c:v>
                </c:pt>
                <c:pt idx="2">
                  <c:v>22616</c:v>
                </c:pt>
                <c:pt idx="3">
                  <c:v>22647</c:v>
                </c:pt>
                <c:pt idx="4">
                  <c:v>22678</c:v>
                </c:pt>
                <c:pt idx="5">
                  <c:v>22706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12.65</c:v>
                </c:pt>
                <c:pt idx="1">
                  <c:v>9.6999999999999993</c:v>
                </c:pt>
                <c:pt idx="2">
                  <c:v>11.18</c:v>
                </c:pt>
                <c:pt idx="3">
                  <c:v>11.49</c:v>
                </c:pt>
                <c:pt idx="4">
                  <c:v>9.2100000000000009</c:v>
                </c:pt>
                <c:pt idx="5">
                  <c:v>8.8800000000000008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B2-4C3F-AB02-2D9F3E1BD9B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mmm\-yy</c:formatCode>
                <c:ptCount val="6"/>
                <c:pt idx="0">
                  <c:v>22555</c:v>
                </c:pt>
                <c:pt idx="1">
                  <c:v>22586</c:v>
                </c:pt>
                <c:pt idx="2">
                  <c:v>22616</c:v>
                </c:pt>
                <c:pt idx="3">
                  <c:v>22647</c:v>
                </c:pt>
                <c:pt idx="4">
                  <c:v>22678</c:v>
                </c:pt>
                <c:pt idx="5">
                  <c:v>22706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1B2-4C3F-AB02-2D9F3E1BD9B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mmm\-yy</c:formatCode>
                <c:ptCount val="6"/>
                <c:pt idx="0">
                  <c:v>22555</c:v>
                </c:pt>
                <c:pt idx="1">
                  <c:v>22586</c:v>
                </c:pt>
                <c:pt idx="2">
                  <c:v>22616</c:v>
                </c:pt>
                <c:pt idx="3">
                  <c:v>22647</c:v>
                </c:pt>
                <c:pt idx="4">
                  <c:v>22678</c:v>
                </c:pt>
                <c:pt idx="5">
                  <c:v>22706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1B2-4C3F-AB02-2D9F3E1BD9B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64182080"/>
        <c:axId val="364182472"/>
      </c:barChart>
      <c:dateAx>
        <c:axId val="36418208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364182472"/>
        <c:crosses val="autoZero"/>
        <c:auto val="1"/>
        <c:lblOffset val="100"/>
        <c:baseTimeUnit val="months"/>
      </c:dateAx>
      <c:valAx>
        <c:axId val="36418247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64182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465-4DCF-8B30-B2AB49344EA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465-4DCF-8B30-B2AB49344EA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465-4DCF-8B30-B2AB49344EA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465-4DCF-8B30-B2AB49344EA8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34-36</c:v>
                </c:pt>
                <c:pt idx="1">
                  <c:v>32-33</c:v>
                </c:pt>
                <c:pt idx="2">
                  <c:v>28-31</c:v>
                </c:pt>
                <c:pt idx="3">
                  <c:v>&lt; 28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71.2</c:v>
                </c:pt>
                <c:pt idx="1">
                  <c:v>12.7</c:v>
                </c:pt>
                <c:pt idx="2">
                  <c:v>10</c:v>
                </c:pt>
                <c:pt idx="3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091-4787-B66B-AF02D5C5A808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84710062341941"/>
          <c:y val="0.20500271816286814"/>
          <c:w val="7.0369887021506955E-2"/>
          <c:h val="0.5788769312806876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0.png"/><Relationship Id="rId4" Type="http://schemas.openxmlformats.org/officeDocument/2006/relationships/image" Target="../media/image11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7.png"/><Relationship Id="rId7" Type="http://schemas.openxmlformats.org/officeDocument/2006/relationships/image" Target="../media/image10.png"/><Relationship Id="rId2" Type="http://schemas.openxmlformats.org/officeDocument/2006/relationships/image" Target="../media/image20.svg"/><Relationship Id="rId1" Type="http://schemas.openxmlformats.org/officeDocument/2006/relationships/image" Target="../media/image16.png"/><Relationship Id="rId6" Type="http://schemas.openxmlformats.org/officeDocument/2006/relationships/image" Target="../media/image24.svg"/><Relationship Id="rId5" Type="http://schemas.openxmlformats.org/officeDocument/2006/relationships/image" Target="../media/image18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3DAF40-46A9-4836-90DC-BA25CA00D8C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AC94C6A-202A-46C1-8E25-621BF7A13988}">
      <dgm:prSet/>
      <dgm:spPr/>
      <dgm:t>
        <a:bodyPr/>
        <a:lstStyle/>
        <a:p>
          <a:r>
            <a:rPr lang="en-US" b="1" dirty="0">
              <a:solidFill>
                <a:schemeClr val="tx1">
                  <a:lumMod val="95000"/>
                  <a:lumOff val="5000"/>
                </a:schemeClr>
              </a:solidFill>
            </a:rPr>
            <a:t>Incomplete development of various organ system</a:t>
          </a:r>
          <a:endParaRPr lang="en-US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C4BD576-91AF-41F2-9AF0-B441B62A6E8A}" type="parTrans" cxnId="{505A4062-63C0-4E7E-9BF2-7A4EF582A591}">
      <dgm:prSet/>
      <dgm:spPr/>
      <dgm:t>
        <a:bodyPr/>
        <a:lstStyle/>
        <a:p>
          <a:endParaRPr lang="en-US"/>
        </a:p>
      </dgm:t>
    </dgm:pt>
    <dgm:pt modelId="{DCE2C231-6A98-4A53-A8EB-864D3B099718}" type="sibTrans" cxnId="{505A4062-63C0-4E7E-9BF2-7A4EF582A591}">
      <dgm:prSet/>
      <dgm:spPr/>
      <dgm:t>
        <a:bodyPr/>
        <a:lstStyle/>
        <a:p>
          <a:endParaRPr lang="en-US"/>
        </a:p>
      </dgm:t>
    </dgm:pt>
    <dgm:pt modelId="{367E5778-467A-4E15-9EAF-928AE7E274D2}">
      <dgm:prSet/>
      <dgm:spPr/>
      <dgm:t>
        <a:bodyPr/>
        <a:lstStyle/>
        <a:p>
          <a:r>
            <a:rPr lang="en-US" b="1" dirty="0">
              <a:solidFill>
                <a:schemeClr val="tx1">
                  <a:lumMod val="95000"/>
                  <a:lumOff val="5000"/>
                </a:schemeClr>
              </a:solidFill>
            </a:rPr>
            <a:t>Especially “lungs”</a:t>
          </a:r>
          <a:endParaRPr lang="en-US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3E9426F-347B-41A5-9797-AA265E9CDD54}" type="parTrans" cxnId="{D01E9BC6-CB51-4D38-875B-924CD253CBDB}">
      <dgm:prSet/>
      <dgm:spPr/>
      <dgm:t>
        <a:bodyPr/>
        <a:lstStyle/>
        <a:p>
          <a:endParaRPr lang="en-US"/>
        </a:p>
      </dgm:t>
    </dgm:pt>
    <dgm:pt modelId="{8BD3D649-FA13-4107-B850-C2FDAC0F7C7E}" type="sibTrans" cxnId="{D01E9BC6-CB51-4D38-875B-924CD253CBDB}">
      <dgm:prSet/>
      <dgm:spPr/>
      <dgm:t>
        <a:bodyPr/>
        <a:lstStyle/>
        <a:p>
          <a:endParaRPr lang="en-US"/>
        </a:p>
      </dgm:t>
    </dgm:pt>
    <dgm:pt modelId="{CA3E0206-168B-435F-ACC8-9A4B132266BA}">
      <dgm:prSet/>
      <dgm:spPr/>
      <dgm:t>
        <a:bodyPr/>
        <a:lstStyle/>
        <a:p>
          <a:r>
            <a:rPr lang="en-US" b="1"/>
            <a:t>Respiratory distress syndrome</a:t>
          </a:r>
          <a:endParaRPr lang="en-US"/>
        </a:p>
      </dgm:t>
    </dgm:pt>
    <dgm:pt modelId="{D3B82F87-56A4-46DD-87B5-5459F7662FD0}" type="parTrans" cxnId="{6E55BB63-70CD-49FB-802D-1D87E84FD6A7}">
      <dgm:prSet/>
      <dgm:spPr/>
      <dgm:t>
        <a:bodyPr/>
        <a:lstStyle/>
        <a:p>
          <a:endParaRPr lang="en-US"/>
        </a:p>
      </dgm:t>
    </dgm:pt>
    <dgm:pt modelId="{0BD219BA-47C5-4FFE-AA1E-5BAB9E6E5B80}" type="sibTrans" cxnId="{6E55BB63-70CD-49FB-802D-1D87E84FD6A7}">
      <dgm:prSet/>
      <dgm:spPr/>
      <dgm:t>
        <a:bodyPr/>
        <a:lstStyle/>
        <a:p>
          <a:endParaRPr lang="en-US"/>
        </a:p>
      </dgm:t>
    </dgm:pt>
    <dgm:pt modelId="{A5189077-034B-482A-BEAA-76DBC5347B91}" type="pres">
      <dgm:prSet presAssocID="{673DAF40-46A9-4836-90DC-BA25CA00D8C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FC8E14D4-1D0D-4E7C-982F-134979A8910D}" type="pres">
      <dgm:prSet presAssocID="{5AC94C6A-202A-46C1-8E25-621BF7A13988}" presName="compNode" presStyleCnt="0"/>
      <dgm:spPr/>
    </dgm:pt>
    <dgm:pt modelId="{63409AD9-E05B-48F8-B589-17E8FEE334B6}" type="pres">
      <dgm:prSet presAssocID="{5AC94C6A-202A-46C1-8E25-621BF7A13988}" presName="bgRect" presStyleLbl="bgShp" presStyleIdx="0" presStyleCnt="3"/>
      <dgm:spPr/>
    </dgm:pt>
    <dgm:pt modelId="{D203722E-CF81-4DD4-979C-AD999DF50A06}" type="pres">
      <dgm:prSet presAssocID="{5AC94C6A-202A-46C1-8E25-621BF7A1398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6DCCB6BA-405A-4B31-8372-764DEA70790A}" type="pres">
      <dgm:prSet presAssocID="{5AC94C6A-202A-46C1-8E25-621BF7A13988}" presName="spaceRect" presStyleCnt="0"/>
      <dgm:spPr/>
    </dgm:pt>
    <dgm:pt modelId="{2987EA18-B575-4A70-9C83-2F15CE96BE89}" type="pres">
      <dgm:prSet presAssocID="{5AC94C6A-202A-46C1-8E25-621BF7A13988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th-TH"/>
        </a:p>
      </dgm:t>
    </dgm:pt>
    <dgm:pt modelId="{0D420A37-1273-4E2D-A54D-C49BDEEF906E}" type="pres">
      <dgm:prSet presAssocID="{DCE2C231-6A98-4A53-A8EB-864D3B099718}" presName="sibTrans" presStyleCnt="0"/>
      <dgm:spPr/>
    </dgm:pt>
    <dgm:pt modelId="{A8EDC61B-D13E-480A-9329-16E9C6249410}" type="pres">
      <dgm:prSet presAssocID="{367E5778-467A-4E15-9EAF-928AE7E274D2}" presName="compNode" presStyleCnt="0"/>
      <dgm:spPr/>
    </dgm:pt>
    <dgm:pt modelId="{BF1078E0-A2BB-403D-88BB-093E9F1A4B6A}" type="pres">
      <dgm:prSet presAssocID="{367E5778-467A-4E15-9EAF-928AE7E274D2}" presName="bgRect" presStyleLbl="bgShp" presStyleIdx="1" presStyleCnt="3"/>
      <dgm:spPr/>
    </dgm:pt>
    <dgm:pt modelId="{F59747CB-8EF6-4A98-BF7A-E4CE7EC0911A}" type="pres">
      <dgm:prSet presAssocID="{367E5778-467A-4E15-9EAF-928AE7E274D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ungs"/>
        </a:ext>
      </dgm:extLst>
    </dgm:pt>
    <dgm:pt modelId="{6895BE5C-3A2F-4CEA-9D17-7D84568A7EAA}" type="pres">
      <dgm:prSet presAssocID="{367E5778-467A-4E15-9EAF-928AE7E274D2}" presName="spaceRect" presStyleCnt="0"/>
      <dgm:spPr/>
    </dgm:pt>
    <dgm:pt modelId="{1CEB3EC3-B82F-4CA3-BC25-E20869CD8D31}" type="pres">
      <dgm:prSet presAssocID="{367E5778-467A-4E15-9EAF-928AE7E274D2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th-TH"/>
        </a:p>
      </dgm:t>
    </dgm:pt>
    <dgm:pt modelId="{524D2969-6CD6-4BA7-A88F-D74822F8EB6B}" type="pres">
      <dgm:prSet presAssocID="{8BD3D649-FA13-4107-B850-C2FDAC0F7C7E}" presName="sibTrans" presStyleCnt="0"/>
      <dgm:spPr/>
    </dgm:pt>
    <dgm:pt modelId="{C2F97F82-A9E6-45E2-9292-DADA40A8E3E2}" type="pres">
      <dgm:prSet presAssocID="{CA3E0206-168B-435F-ACC8-9A4B132266BA}" presName="compNode" presStyleCnt="0"/>
      <dgm:spPr/>
    </dgm:pt>
    <dgm:pt modelId="{01A01134-A85C-4D92-B404-F9534A17A7DA}" type="pres">
      <dgm:prSet presAssocID="{CA3E0206-168B-435F-ACC8-9A4B132266BA}" presName="bgRect" presStyleLbl="bgShp" presStyleIdx="2" presStyleCnt="3"/>
      <dgm:spPr/>
    </dgm:pt>
    <dgm:pt modelId="{E9005449-911D-4250-B090-661F6E26BF45}" type="pres">
      <dgm:prSet presAssocID="{CA3E0206-168B-435F-ACC8-9A4B132266B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E12A8350-06CC-4EB7-869F-D3C0DABAA702}" type="pres">
      <dgm:prSet presAssocID="{CA3E0206-168B-435F-ACC8-9A4B132266BA}" presName="spaceRect" presStyleCnt="0"/>
      <dgm:spPr/>
    </dgm:pt>
    <dgm:pt modelId="{5CCFB673-C6AF-4B90-AB56-BD52BD7F76DC}" type="pres">
      <dgm:prSet presAssocID="{CA3E0206-168B-435F-ACC8-9A4B132266BA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th-TH"/>
        </a:p>
      </dgm:t>
    </dgm:pt>
  </dgm:ptLst>
  <dgm:cxnLst>
    <dgm:cxn modelId="{6E55BB63-70CD-49FB-802D-1D87E84FD6A7}" srcId="{673DAF40-46A9-4836-90DC-BA25CA00D8CB}" destId="{CA3E0206-168B-435F-ACC8-9A4B132266BA}" srcOrd="2" destOrd="0" parTransId="{D3B82F87-56A4-46DD-87B5-5459F7662FD0}" sibTransId="{0BD219BA-47C5-4FFE-AA1E-5BAB9E6E5B80}"/>
    <dgm:cxn modelId="{5346C7E8-6F3F-477B-86A7-D0D0908BDA9C}" type="presOf" srcId="{5AC94C6A-202A-46C1-8E25-621BF7A13988}" destId="{2987EA18-B575-4A70-9C83-2F15CE96BE89}" srcOrd="0" destOrd="0" presId="urn:microsoft.com/office/officeart/2018/2/layout/IconVerticalSolidList"/>
    <dgm:cxn modelId="{178D148F-2CA5-4315-9181-037E6290DA76}" type="presOf" srcId="{673DAF40-46A9-4836-90DC-BA25CA00D8CB}" destId="{A5189077-034B-482A-BEAA-76DBC5347B91}" srcOrd="0" destOrd="0" presId="urn:microsoft.com/office/officeart/2018/2/layout/IconVerticalSolidList"/>
    <dgm:cxn modelId="{7A57DB62-368C-4709-9642-B46B99C7FAE5}" type="presOf" srcId="{367E5778-467A-4E15-9EAF-928AE7E274D2}" destId="{1CEB3EC3-B82F-4CA3-BC25-E20869CD8D31}" srcOrd="0" destOrd="0" presId="urn:microsoft.com/office/officeart/2018/2/layout/IconVerticalSolidList"/>
    <dgm:cxn modelId="{D01E9BC6-CB51-4D38-875B-924CD253CBDB}" srcId="{673DAF40-46A9-4836-90DC-BA25CA00D8CB}" destId="{367E5778-467A-4E15-9EAF-928AE7E274D2}" srcOrd="1" destOrd="0" parTransId="{83E9426F-347B-41A5-9797-AA265E9CDD54}" sibTransId="{8BD3D649-FA13-4107-B850-C2FDAC0F7C7E}"/>
    <dgm:cxn modelId="{505A4062-63C0-4E7E-9BF2-7A4EF582A591}" srcId="{673DAF40-46A9-4836-90DC-BA25CA00D8CB}" destId="{5AC94C6A-202A-46C1-8E25-621BF7A13988}" srcOrd="0" destOrd="0" parTransId="{FC4BD576-91AF-41F2-9AF0-B441B62A6E8A}" sibTransId="{DCE2C231-6A98-4A53-A8EB-864D3B099718}"/>
    <dgm:cxn modelId="{FFD21D2E-0738-49FA-B3BB-FA71CA937866}" type="presOf" srcId="{CA3E0206-168B-435F-ACC8-9A4B132266BA}" destId="{5CCFB673-C6AF-4B90-AB56-BD52BD7F76DC}" srcOrd="0" destOrd="0" presId="urn:microsoft.com/office/officeart/2018/2/layout/IconVerticalSolidList"/>
    <dgm:cxn modelId="{DC79B9AE-585F-4564-A3E7-8B89BBF4EC62}" type="presParOf" srcId="{A5189077-034B-482A-BEAA-76DBC5347B91}" destId="{FC8E14D4-1D0D-4E7C-982F-134979A8910D}" srcOrd="0" destOrd="0" presId="urn:microsoft.com/office/officeart/2018/2/layout/IconVerticalSolidList"/>
    <dgm:cxn modelId="{139542F5-0874-4A0D-A187-81C7873CA604}" type="presParOf" srcId="{FC8E14D4-1D0D-4E7C-982F-134979A8910D}" destId="{63409AD9-E05B-48F8-B589-17E8FEE334B6}" srcOrd="0" destOrd="0" presId="urn:microsoft.com/office/officeart/2018/2/layout/IconVerticalSolidList"/>
    <dgm:cxn modelId="{6BA08A7E-B3C5-45F2-A530-D87756A4817D}" type="presParOf" srcId="{FC8E14D4-1D0D-4E7C-982F-134979A8910D}" destId="{D203722E-CF81-4DD4-979C-AD999DF50A06}" srcOrd="1" destOrd="0" presId="urn:microsoft.com/office/officeart/2018/2/layout/IconVerticalSolidList"/>
    <dgm:cxn modelId="{B6946FDB-2F3C-450C-B056-1B6F8E876AB9}" type="presParOf" srcId="{FC8E14D4-1D0D-4E7C-982F-134979A8910D}" destId="{6DCCB6BA-405A-4B31-8372-764DEA70790A}" srcOrd="2" destOrd="0" presId="urn:microsoft.com/office/officeart/2018/2/layout/IconVerticalSolidList"/>
    <dgm:cxn modelId="{8290E13F-3A2B-4783-B9DE-6F14DF19CA1B}" type="presParOf" srcId="{FC8E14D4-1D0D-4E7C-982F-134979A8910D}" destId="{2987EA18-B575-4A70-9C83-2F15CE96BE89}" srcOrd="3" destOrd="0" presId="urn:microsoft.com/office/officeart/2018/2/layout/IconVerticalSolidList"/>
    <dgm:cxn modelId="{7FB48A20-477B-47F8-A021-63FCCC6E8618}" type="presParOf" srcId="{A5189077-034B-482A-BEAA-76DBC5347B91}" destId="{0D420A37-1273-4E2D-A54D-C49BDEEF906E}" srcOrd="1" destOrd="0" presId="urn:microsoft.com/office/officeart/2018/2/layout/IconVerticalSolidList"/>
    <dgm:cxn modelId="{D9756350-DEC7-4AF9-9A33-8C11FAACC69B}" type="presParOf" srcId="{A5189077-034B-482A-BEAA-76DBC5347B91}" destId="{A8EDC61B-D13E-480A-9329-16E9C6249410}" srcOrd="2" destOrd="0" presId="urn:microsoft.com/office/officeart/2018/2/layout/IconVerticalSolidList"/>
    <dgm:cxn modelId="{BD2B1ED2-215D-4E08-B2A2-B60C7DB49339}" type="presParOf" srcId="{A8EDC61B-D13E-480A-9329-16E9C6249410}" destId="{BF1078E0-A2BB-403D-88BB-093E9F1A4B6A}" srcOrd="0" destOrd="0" presId="urn:microsoft.com/office/officeart/2018/2/layout/IconVerticalSolidList"/>
    <dgm:cxn modelId="{25718268-181D-4971-899C-87076CD9468D}" type="presParOf" srcId="{A8EDC61B-D13E-480A-9329-16E9C6249410}" destId="{F59747CB-8EF6-4A98-BF7A-E4CE7EC0911A}" srcOrd="1" destOrd="0" presId="urn:microsoft.com/office/officeart/2018/2/layout/IconVerticalSolidList"/>
    <dgm:cxn modelId="{B04956B1-2CA9-47C6-A8B1-CF236CC1398B}" type="presParOf" srcId="{A8EDC61B-D13E-480A-9329-16E9C6249410}" destId="{6895BE5C-3A2F-4CEA-9D17-7D84568A7EAA}" srcOrd="2" destOrd="0" presId="urn:microsoft.com/office/officeart/2018/2/layout/IconVerticalSolidList"/>
    <dgm:cxn modelId="{EEE59772-2AF1-4EF4-AF1D-463DE96A4DDA}" type="presParOf" srcId="{A8EDC61B-D13E-480A-9329-16E9C6249410}" destId="{1CEB3EC3-B82F-4CA3-BC25-E20869CD8D31}" srcOrd="3" destOrd="0" presId="urn:microsoft.com/office/officeart/2018/2/layout/IconVerticalSolidList"/>
    <dgm:cxn modelId="{08834E21-A23C-4F32-A64F-193187C0489F}" type="presParOf" srcId="{A5189077-034B-482A-BEAA-76DBC5347B91}" destId="{524D2969-6CD6-4BA7-A88F-D74822F8EB6B}" srcOrd="3" destOrd="0" presId="urn:microsoft.com/office/officeart/2018/2/layout/IconVerticalSolidList"/>
    <dgm:cxn modelId="{70E1BD78-4DCA-44C5-A9AE-25CBA3F5FEA1}" type="presParOf" srcId="{A5189077-034B-482A-BEAA-76DBC5347B91}" destId="{C2F97F82-A9E6-45E2-9292-DADA40A8E3E2}" srcOrd="4" destOrd="0" presId="urn:microsoft.com/office/officeart/2018/2/layout/IconVerticalSolidList"/>
    <dgm:cxn modelId="{39B2C90F-B8F9-4127-8DAE-1B5C543593B3}" type="presParOf" srcId="{C2F97F82-A9E6-45E2-9292-DADA40A8E3E2}" destId="{01A01134-A85C-4D92-B404-F9534A17A7DA}" srcOrd="0" destOrd="0" presId="urn:microsoft.com/office/officeart/2018/2/layout/IconVerticalSolidList"/>
    <dgm:cxn modelId="{C93817E1-6EE4-4AB6-93ED-F01D589FF989}" type="presParOf" srcId="{C2F97F82-A9E6-45E2-9292-DADA40A8E3E2}" destId="{E9005449-911D-4250-B090-661F6E26BF45}" srcOrd="1" destOrd="0" presId="urn:microsoft.com/office/officeart/2018/2/layout/IconVerticalSolidList"/>
    <dgm:cxn modelId="{2BFEDAA7-FA26-41BA-9237-FD83EE9E41BD}" type="presParOf" srcId="{C2F97F82-A9E6-45E2-9292-DADA40A8E3E2}" destId="{E12A8350-06CC-4EB7-869F-D3C0DABAA702}" srcOrd="2" destOrd="0" presId="urn:microsoft.com/office/officeart/2018/2/layout/IconVerticalSolidList"/>
    <dgm:cxn modelId="{B3EDC565-2B95-4E97-8C3F-C30777AC6E22}" type="presParOf" srcId="{C2F97F82-A9E6-45E2-9292-DADA40A8E3E2}" destId="{5CCFB673-C6AF-4B90-AB56-BD52BD7F76D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FD55BDE-AD53-4BF0-BC16-5BB19BDB8AFE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47668DD-3823-4CF1-9F43-17085D7A3AF1}">
      <dgm:prSet/>
      <dgm:spPr/>
      <dgm:t>
        <a:bodyPr/>
        <a:lstStyle/>
        <a:p>
          <a:r>
            <a:rPr lang="th-TH"/>
            <a:t>ประเมินการหดรัดตัวของมดลูก</a:t>
          </a:r>
          <a:r>
            <a:rPr lang="en-US"/>
            <a:t>+</a:t>
          </a:r>
          <a:r>
            <a:rPr lang="th-TH"/>
            <a:t>ปรับขนาดยาตามความเหมาะสม</a:t>
          </a:r>
          <a:endParaRPr lang="en-US"/>
        </a:p>
      </dgm:t>
    </dgm:pt>
    <dgm:pt modelId="{587DF5B6-B1C3-4993-99E0-12FE6AE95A23}" type="parTrans" cxnId="{51B1A22A-A6FF-46BB-A02B-8169F8CE2C17}">
      <dgm:prSet/>
      <dgm:spPr/>
      <dgm:t>
        <a:bodyPr/>
        <a:lstStyle/>
        <a:p>
          <a:endParaRPr lang="en-US"/>
        </a:p>
      </dgm:t>
    </dgm:pt>
    <dgm:pt modelId="{1521EF55-667E-43B9-9E68-135A70344C0E}" type="sibTrans" cxnId="{51B1A22A-A6FF-46BB-A02B-8169F8CE2C17}">
      <dgm:prSet/>
      <dgm:spPr/>
      <dgm:t>
        <a:bodyPr/>
        <a:lstStyle/>
        <a:p>
          <a:endParaRPr lang="en-US"/>
        </a:p>
      </dgm:t>
    </dgm:pt>
    <dgm:pt modelId="{15BCDFF2-E2BF-470D-947A-750A48A4E0F6}">
      <dgm:prSet/>
      <dgm:spPr/>
      <dgm:t>
        <a:bodyPr/>
        <a:lstStyle/>
        <a:p>
          <a:r>
            <a:rPr lang="th-TH"/>
            <a:t>เฝ้าระวังสุขภาพของทารกในครรภ์ </a:t>
          </a:r>
          <a:r>
            <a:rPr lang="en-US"/>
            <a:t>: on external fetal monitoring</a:t>
          </a:r>
        </a:p>
      </dgm:t>
    </dgm:pt>
    <dgm:pt modelId="{6383B31A-1988-43C0-9045-91AAFE88B80A}" type="parTrans" cxnId="{7F785A10-E8A4-406F-9B66-7A332277A660}">
      <dgm:prSet/>
      <dgm:spPr/>
      <dgm:t>
        <a:bodyPr/>
        <a:lstStyle/>
        <a:p>
          <a:endParaRPr lang="en-US"/>
        </a:p>
      </dgm:t>
    </dgm:pt>
    <dgm:pt modelId="{3136C7FD-4E3F-4DD5-9582-24F6E9366DC5}" type="sibTrans" cxnId="{7F785A10-E8A4-406F-9B66-7A332277A660}">
      <dgm:prSet/>
      <dgm:spPr/>
      <dgm:t>
        <a:bodyPr/>
        <a:lstStyle/>
        <a:p>
          <a:endParaRPr lang="en-US"/>
        </a:p>
      </dgm:t>
    </dgm:pt>
    <dgm:pt modelId="{CADEE48D-8BD2-44C7-902F-FDC8D9F52651}">
      <dgm:prSet/>
      <dgm:spPr/>
      <dgm:t>
        <a:bodyPr/>
        <a:lstStyle/>
        <a:p>
          <a:r>
            <a:rPr lang="th-TH"/>
            <a:t>เฝ้าระวังสัญญาณชีพและอาการทั่วไปของมารดา</a:t>
          </a:r>
          <a:endParaRPr lang="en-US"/>
        </a:p>
      </dgm:t>
    </dgm:pt>
    <dgm:pt modelId="{273AD004-9923-48D4-823F-E5BF57BDC1BC}" type="parTrans" cxnId="{74672A31-306D-4502-AAF5-51B712940B8D}">
      <dgm:prSet/>
      <dgm:spPr/>
      <dgm:t>
        <a:bodyPr/>
        <a:lstStyle/>
        <a:p>
          <a:endParaRPr lang="en-US"/>
        </a:p>
      </dgm:t>
    </dgm:pt>
    <dgm:pt modelId="{C6D93BB5-69BE-48CF-B770-2C8E558F8DC4}" type="sibTrans" cxnId="{74672A31-306D-4502-AAF5-51B712940B8D}">
      <dgm:prSet/>
      <dgm:spPr/>
      <dgm:t>
        <a:bodyPr/>
        <a:lstStyle/>
        <a:p>
          <a:endParaRPr lang="en-US"/>
        </a:p>
      </dgm:t>
    </dgm:pt>
    <dgm:pt modelId="{C20EB7EA-782D-4518-AE26-693D9E5A2534}">
      <dgm:prSet/>
      <dgm:spPr/>
      <dgm:t>
        <a:bodyPr/>
        <a:lstStyle/>
        <a:p>
          <a:r>
            <a:rPr lang="th-TH"/>
            <a:t>หยุดยาหรือปรับลดขนาดยาเมื่อให้ </a:t>
          </a:r>
          <a:r>
            <a:rPr lang="en-US"/>
            <a:t>STEROID </a:t>
          </a:r>
          <a:r>
            <a:rPr lang="th-TH"/>
            <a:t>ครบ</a:t>
          </a:r>
          <a:endParaRPr lang="en-US"/>
        </a:p>
      </dgm:t>
    </dgm:pt>
    <dgm:pt modelId="{1AB8322F-D6DA-41FF-8CC9-BA68ED81685E}" type="parTrans" cxnId="{DD540CE7-911C-40CF-91A9-00E39DA66843}">
      <dgm:prSet/>
      <dgm:spPr/>
      <dgm:t>
        <a:bodyPr/>
        <a:lstStyle/>
        <a:p>
          <a:endParaRPr lang="en-US"/>
        </a:p>
      </dgm:t>
    </dgm:pt>
    <dgm:pt modelId="{0D3B1E64-352C-4A31-8D25-4009075C4EC0}" type="sibTrans" cxnId="{DD540CE7-911C-40CF-91A9-00E39DA66843}">
      <dgm:prSet/>
      <dgm:spPr/>
      <dgm:t>
        <a:bodyPr/>
        <a:lstStyle/>
        <a:p>
          <a:endParaRPr lang="en-US"/>
        </a:p>
      </dgm:t>
    </dgm:pt>
    <dgm:pt modelId="{04AD97AA-18B2-4229-B808-F44E03A02747}">
      <dgm:prSet/>
      <dgm:spPr/>
      <dgm:t>
        <a:bodyPr/>
        <a:lstStyle/>
        <a:p>
          <a:r>
            <a:rPr lang="th-TH"/>
            <a:t>กรณีเกิดภาวะแทรกซ้อนของยา ต้องหยุดยา หรือลดขาดยาลง หรือเปลี่ยนชนิดยา</a:t>
          </a:r>
          <a:r>
            <a:rPr lang="en-US"/>
            <a:t> </a:t>
          </a:r>
        </a:p>
      </dgm:t>
    </dgm:pt>
    <dgm:pt modelId="{2515B991-64E1-4B44-A0E9-1257316291DC}" type="parTrans" cxnId="{69B21622-2E9D-4FDF-88E6-15A99DA50C27}">
      <dgm:prSet/>
      <dgm:spPr/>
      <dgm:t>
        <a:bodyPr/>
        <a:lstStyle/>
        <a:p>
          <a:endParaRPr lang="en-US"/>
        </a:p>
      </dgm:t>
    </dgm:pt>
    <dgm:pt modelId="{4A8F96A8-4F42-49A0-A6AC-C953C5CEB28F}" type="sibTrans" cxnId="{69B21622-2E9D-4FDF-88E6-15A99DA50C27}">
      <dgm:prSet/>
      <dgm:spPr/>
      <dgm:t>
        <a:bodyPr/>
        <a:lstStyle/>
        <a:p>
          <a:endParaRPr lang="en-US"/>
        </a:p>
      </dgm:t>
    </dgm:pt>
    <dgm:pt modelId="{A95EA7D3-14F8-4F5C-815C-84853CCF52B1}" type="pres">
      <dgm:prSet presAssocID="{8FD55BDE-AD53-4BF0-BC16-5BB19BDB8AF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th-TH"/>
        </a:p>
      </dgm:t>
    </dgm:pt>
    <dgm:pt modelId="{825E512B-7BF9-43F6-9DE8-90C4093642C5}" type="pres">
      <dgm:prSet presAssocID="{F47668DD-3823-4CF1-9F43-17085D7A3AF1}" presName="thickLine" presStyleLbl="alignNode1" presStyleIdx="0" presStyleCnt="5"/>
      <dgm:spPr/>
    </dgm:pt>
    <dgm:pt modelId="{5FE09F5A-4154-41CD-8BE0-D30F5A87C2F8}" type="pres">
      <dgm:prSet presAssocID="{F47668DD-3823-4CF1-9F43-17085D7A3AF1}" presName="horz1" presStyleCnt="0"/>
      <dgm:spPr/>
    </dgm:pt>
    <dgm:pt modelId="{E2EA271A-BB46-4608-BAD7-E823DCD566B0}" type="pres">
      <dgm:prSet presAssocID="{F47668DD-3823-4CF1-9F43-17085D7A3AF1}" presName="tx1" presStyleLbl="revTx" presStyleIdx="0" presStyleCnt="5"/>
      <dgm:spPr/>
      <dgm:t>
        <a:bodyPr/>
        <a:lstStyle/>
        <a:p>
          <a:endParaRPr lang="th-TH"/>
        </a:p>
      </dgm:t>
    </dgm:pt>
    <dgm:pt modelId="{C197A7E7-D114-47AD-AC8F-7C4C5D96D92E}" type="pres">
      <dgm:prSet presAssocID="{F47668DD-3823-4CF1-9F43-17085D7A3AF1}" presName="vert1" presStyleCnt="0"/>
      <dgm:spPr/>
    </dgm:pt>
    <dgm:pt modelId="{79BA77F3-B9F5-42F4-8B36-B3165EAF4869}" type="pres">
      <dgm:prSet presAssocID="{15BCDFF2-E2BF-470D-947A-750A48A4E0F6}" presName="thickLine" presStyleLbl="alignNode1" presStyleIdx="1" presStyleCnt="5"/>
      <dgm:spPr/>
    </dgm:pt>
    <dgm:pt modelId="{3880276D-A7AF-47CC-A974-07A7C74A1BA5}" type="pres">
      <dgm:prSet presAssocID="{15BCDFF2-E2BF-470D-947A-750A48A4E0F6}" presName="horz1" presStyleCnt="0"/>
      <dgm:spPr/>
    </dgm:pt>
    <dgm:pt modelId="{C7B457B0-E8E4-42F9-9669-46E28489A789}" type="pres">
      <dgm:prSet presAssocID="{15BCDFF2-E2BF-470D-947A-750A48A4E0F6}" presName="tx1" presStyleLbl="revTx" presStyleIdx="1" presStyleCnt="5"/>
      <dgm:spPr/>
      <dgm:t>
        <a:bodyPr/>
        <a:lstStyle/>
        <a:p>
          <a:endParaRPr lang="th-TH"/>
        </a:p>
      </dgm:t>
    </dgm:pt>
    <dgm:pt modelId="{ECB8E37D-7A67-47BB-B64C-8B705029FE99}" type="pres">
      <dgm:prSet presAssocID="{15BCDFF2-E2BF-470D-947A-750A48A4E0F6}" presName="vert1" presStyleCnt="0"/>
      <dgm:spPr/>
    </dgm:pt>
    <dgm:pt modelId="{B5060EA3-DC85-4371-9831-78D6CDF32F0F}" type="pres">
      <dgm:prSet presAssocID="{CADEE48D-8BD2-44C7-902F-FDC8D9F52651}" presName="thickLine" presStyleLbl="alignNode1" presStyleIdx="2" presStyleCnt="5"/>
      <dgm:spPr/>
    </dgm:pt>
    <dgm:pt modelId="{7DDB9EAD-0A33-476B-ADEB-8F84430B1C4D}" type="pres">
      <dgm:prSet presAssocID="{CADEE48D-8BD2-44C7-902F-FDC8D9F52651}" presName="horz1" presStyleCnt="0"/>
      <dgm:spPr/>
    </dgm:pt>
    <dgm:pt modelId="{E2C09198-AA31-4CA5-92C9-781A95101675}" type="pres">
      <dgm:prSet presAssocID="{CADEE48D-8BD2-44C7-902F-FDC8D9F52651}" presName="tx1" presStyleLbl="revTx" presStyleIdx="2" presStyleCnt="5"/>
      <dgm:spPr/>
      <dgm:t>
        <a:bodyPr/>
        <a:lstStyle/>
        <a:p>
          <a:endParaRPr lang="th-TH"/>
        </a:p>
      </dgm:t>
    </dgm:pt>
    <dgm:pt modelId="{72372217-09FA-46DE-B0A4-B3FE69A3920E}" type="pres">
      <dgm:prSet presAssocID="{CADEE48D-8BD2-44C7-902F-FDC8D9F52651}" presName="vert1" presStyleCnt="0"/>
      <dgm:spPr/>
    </dgm:pt>
    <dgm:pt modelId="{822152A7-BE97-495C-8084-F25052129D0A}" type="pres">
      <dgm:prSet presAssocID="{C20EB7EA-782D-4518-AE26-693D9E5A2534}" presName="thickLine" presStyleLbl="alignNode1" presStyleIdx="3" presStyleCnt="5"/>
      <dgm:spPr/>
    </dgm:pt>
    <dgm:pt modelId="{8ACC7F1E-36C7-4DED-A8AB-432B043B6987}" type="pres">
      <dgm:prSet presAssocID="{C20EB7EA-782D-4518-AE26-693D9E5A2534}" presName="horz1" presStyleCnt="0"/>
      <dgm:spPr/>
    </dgm:pt>
    <dgm:pt modelId="{91B8B966-2F45-4936-9440-330443030A13}" type="pres">
      <dgm:prSet presAssocID="{C20EB7EA-782D-4518-AE26-693D9E5A2534}" presName="tx1" presStyleLbl="revTx" presStyleIdx="3" presStyleCnt="5"/>
      <dgm:spPr/>
      <dgm:t>
        <a:bodyPr/>
        <a:lstStyle/>
        <a:p>
          <a:endParaRPr lang="th-TH"/>
        </a:p>
      </dgm:t>
    </dgm:pt>
    <dgm:pt modelId="{FB36F110-4CB0-44AF-A994-F3FC27A6F0E9}" type="pres">
      <dgm:prSet presAssocID="{C20EB7EA-782D-4518-AE26-693D9E5A2534}" presName="vert1" presStyleCnt="0"/>
      <dgm:spPr/>
    </dgm:pt>
    <dgm:pt modelId="{01A28E1A-6075-40E9-9F0E-803D7EE331A7}" type="pres">
      <dgm:prSet presAssocID="{04AD97AA-18B2-4229-B808-F44E03A02747}" presName="thickLine" presStyleLbl="alignNode1" presStyleIdx="4" presStyleCnt="5"/>
      <dgm:spPr/>
    </dgm:pt>
    <dgm:pt modelId="{7D9798E8-2A2F-4934-9AA4-5B9E0BC741FE}" type="pres">
      <dgm:prSet presAssocID="{04AD97AA-18B2-4229-B808-F44E03A02747}" presName="horz1" presStyleCnt="0"/>
      <dgm:spPr/>
    </dgm:pt>
    <dgm:pt modelId="{3305C038-76AC-4AB4-B0BD-6FD56494882A}" type="pres">
      <dgm:prSet presAssocID="{04AD97AA-18B2-4229-B808-F44E03A02747}" presName="tx1" presStyleLbl="revTx" presStyleIdx="4" presStyleCnt="5"/>
      <dgm:spPr/>
      <dgm:t>
        <a:bodyPr/>
        <a:lstStyle/>
        <a:p>
          <a:endParaRPr lang="th-TH"/>
        </a:p>
      </dgm:t>
    </dgm:pt>
    <dgm:pt modelId="{91C141C3-C4AD-4713-8704-875D534B1E56}" type="pres">
      <dgm:prSet presAssocID="{04AD97AA-18B2-4229-B808-F44E03A02747}" presName="vert1" presStyleCnt="0"/>
      <dgm:spPr/>
    </dgm:pt>
  </dgm:ptLst>
  <dgm:cxnLst>
    <dgm:cxn modelId="{AC7AC11F-02C7-4AF3-8B94-717657FF7866}" type="presOf" srcId="{F47668DD-3823-4CF1-9F43-17085D7A3AF1}" destId="{E2EA271A-BB46-4608-BAD7-E823DCD566B0}" srcOrd="0" destOrd="0" presId="urn:microsoft.com/office/officeart/2008/layout/LinedList"/>
    <dgm:cxn modelId="{C99836AA-54EE-4FB7-97B9-3EC8EB920DDF}" type="presOf" srcId="{04AD97AA-18B2-4229-B808-F44E03A02747}" destId="{3305C038-76AC-4AB4-B0BD-6FD56494882A}" srcOrd="0" destOrd="0" presId="urn:microsoft.com/office/officeart/2008/layout/LinedList"/>
    <dgm:cxn modelId="{74672A31-306D-4502-AAF5-51B712940B8D}" srcId="{8FD55BDE-AD53-4BF0-BC16-5BB19BDB8AFE}" destId="{CADEE48D-8BD2-44C7-902F-FDC8D9F52651}" srcOrd="2" destOrd="0" parTransId="{273AD004-9923-48D4-823F-E5BF57BDC1BC}" sibTransId="{C6D93BB5-69BE-48CF-B770-2C8E558F8DC4}"/>
    <dgm:cxn modelId="{540969A9-23FE-4BE7-AE4B-58BD5B28FAFB}" type="presOf" srcId="{15BCDFF2-E2BF-470D-947A-750A48A4E0F6}" destId="{C7B457B0-E8E4-42F9-9669-46E28489A789}" srcOrd="0" destOrd="0" presId="urn:microsoft.com/office/officeart/2008/layout/LinedList"/>
    <dgm:cxn modelId="{5B5D500B-C192-4FEF-88FC-BC6351BAA86B}" type="presOf" srcId="{8FD55BDE-AD53-4BF0-BC16-5BB19BDB8AFE}" destId="{A95EA7D3-14F8-4F5C-815C-84853CCF52B1}" srcOrd="0" destOrd="0" presId="urn:microsoft.com/office/officeart/2008/layout/LinedList"/>
    <dgm:cxn modelId="{DBC503AA-90DB-4B84-8E32-8C466699AF29}" type="presOf" srcId="{CADEE48D-8BD2-44C7-902F-FDC8D9F52651}" destId="{E2C09198-AA31-4CA5-92C9-781A95101675}" srcOrd="0" destOrd="0" presId="urn:microsoft.com/office/officeart/2008/layout/LinedList"/>
    <dgm:cxn modelId="{DD540CE7-911C-40CF-91A9-00E39DA66843}" srcId="{8FD55BDE-AD53-4BF0-BC16-5BB19BDB8AFE}" destId="{C20EB7EA-782D-4518-AE26-693D9E5A2534}" srcOrd="3" destOrd="0" parTransId="{1AB8322F-D6DA-41FF-8CC9-BA68ED81685E}" sibTransId="{0D3B1E64-352C-4A31-8D25-4009075C4EC0}"/>
    <dgm:cxn modelId="{8B23E4F9-527E-4372-97F9-12AB3FE0BC94}" type="presOf" srcId="{C20EB7EA-782D-4518-AE26-693D9E5A2534}" destId="{91B8B966-2F45-4936-9440-330443030A13}" srcOrd="0" destOrd="0" presId="urn:microsoft.com/office/officeart/2008/layout/LinedList"/>
    <dgm:cxn modelId="{7F785A10-E8A4-406F-9B66-7A332277A660}" srcId="{8FD55BDE-AD53-4BF0-BC16-5BB19BDB8AFE}" destId="{15BCDFF2-E2BF-470D-947A-750A48A4E0F6}" srcOrd="1" destOrd="0" parTransId="{6383B31A-1988-43C0-9045-91AAFE88B80A}" sibTransId="{3136C7FD-4E3F-4DD5-9582-24F6E9366DC5}"/>
    <dgm:cxn modelId="{69B21622-2E9D-4FDF-88E6-15A99DA50C27}" srcId="{8FD55BDE-AD53-4BF0-BC16-5BB19BDB8AFE}" destId="{04AD97AA-18B2-4229-B808-F44E03A02747}" srcOrd="4" destOrd="0" parTransId="{2515B991-64E1-4B44-A0E9-1257316291DC}" sibTransId="{4A8F96A8-4F42-49A0-A6AC-C953C5CEB28F}"/>
    <dgm:cxn modelId="{51B1A22A-A6FF-46BB-A02B-8169F8CE2C17}" srcId="{8FD55BDE-AD53-4BF0-BC16-5BB19BDB8AFE}" destId="{F47668DD-3823-4CF1-9F43-17085D7A3AF1}" srcOrd="0" destOrd="0" parTransId="{587DF5B6-B1C3-4993-99E0-12FE6AE95A23}" sibTransId="{1521EF55-667E-43B9-9E68-135A70344C0E}"/>
    <dgm:cxn modelId="{2F065D3E-7B85-4539-AA28-E5071DFCB4F9}" type="presParOf" srcId="{A95EA7D3-14F8-4F5C-815C-84853CCF52B1}" destId="{825E512B-7BF9-43F6-9DE8-90C4093642C5}" srcOrd="0" destOrd="0" presId="urn:microsoft.com/office/officeart/2008/layout/LinedList"/>
    <dgm:cxn modelId="{48D15BFB-766A-4307-AC25-A7945C471DF0}" type="presParOf" srcId="{A95EA7D3-14F8-4F5C-815C-84853CCF52B1}" destId="{5FE09F5A-4154-41CD-8BE0-D30F5A87C2F8}" srcOrd="1" destOrd="0" presId="urn:microsoft.com/office/officeart/2008/layout/LinedList"/>
    <dgm:cxn modelId="{4F222E17-EF63-4963-9EA3-B1160B6A5C4F}" type="presParOf" srcId="{5FE09F5A-4154-41CD-8BE0-D30F5A87C2F8}" destId="{E2EA271A-BB46-4608-BAD7-E823DCD566B0}" srcOrd="0" destOrd="0" presId="urn:microsoft.com/office/officeart/2008/layout/LinedList"/>
    <dgm:cxn modelId="{18996142-C56F-4888-9605-8C1BC14C30E3}" type="presParOf" srcId="{5FE09F5A-4154-41CD-8BE0-D30F5A87C2F8}" destId="{C197A7E7-D114-47AD-AC8F-7C4C5D96D92E}" srcOrd="1" destOrd="0" presId="urn:microsoft.com/office/officeart/2008/layout/LinedList"/>
    <dgm:cxn modelId="{0110077F-EF00-4B0E-8711-9706D08A7479}" type="presParOf" srcId="{A95EA7D3-14F8-4F5C-815C-84853CCF52B1}" destId="{79BA77F3-B9F5-42F4-8B36-B3165EAF4869}" srcOrd="2" destOrd="0" presId="urn:microsoft.com/office/officeart/2008/layout/LinedList"/>
    <dgm:cxn modelId="{C225BB1C-FDE7-4314-A6C5-D42D6ACAB395}" type="presParOf" srcId="{A95EA7D3-14F8-4F5C-815C-84853CCF52B1}" destId="{3880276D-A7AF-47CC-A974-07A7C74A1BA5}" srcOrd="3" destOrd="0" presId="urn:microsoft.com/office/officeart/2008/layout/LinedList"/>
    <dgm:cxn modelId="{1E2E7212-5D92-4BF5-9F38-BBE8B2466F45}" type="presParOf" srcId="{3880276D-A7AF-47CC-A974-07A7C74A1BA5}" destId="{C7B457B0-E8E4-42F9-9669-46E28489A789}" srcOrd="0" destOrd="0" presId="urn:microsoft.com/office/officeart/2008/layout/LinedList"/>
    <dgm:cxn modelId="{9FA3BBF6-8C0F-43BD-BCA2-176381A826DB}" type="presParOf" srcId="{3880276D-A7AF-47CC-A974-07A7C74A1BA5}" destId="{ECB8E37D-7A67-47BB-B64C-8B705029FE99}" srcOrd="1" destOrd="0" presId="urn:microsoft.com/office/officeart/2008/layout/LinedList"/>
    <dgm:cxn modelId="{A5500E88-E03C-4978-B4C4-DDBA49AAEF4F}" type="presParOf" srcId="{A95EA7D3-14F8-4F5C-815C-84853CCF52B1}" destId="{B5060EA3-DC85-4371-9831-78D6CDF32F0F}" srcOrd="4" destOrd="0" presId="urn:microsoft.com/office/officeart/2008/layout/LinedList"/>
    <dgm:cxn modelId="{3BCAA6E4-1AE4-44CA-B23A-2CEAFCF2FABF}" type="presParOf" srcId="{A95EA7D3-14F8-4F5C-815C-84853CCF52B1}" destId="{7DDB9EAD-0A33-476B-ADEB-8F84430B1C4D}" srcOrd="5" destOrd="0" presId="urn:microsoft.com/office/officeart/2008/layout/LinedList"/>
    <dgm:cxn modelId="{45606CC8-1072-4A00-9311-CA32228E0705}" type="presParOf" srcId="{7DDB9EAD-0A33-476B-ADEB-8F84430B1C4D}" destId="{E2C09198-AA31-4CA5-92C9-781A95101675}" srcOrd="0" destOrd="0" presId="urn:microsoft.com/office/officeart/2008/layout/LinedList"/>
    <dgm:cxn modelId="{F760C55F-0444-470B-A3A8-1A963495B0B9}" type="presParOf" srcId="{7DDB9EAD-0A33-476B-ADEB-8F84430B1C4D}" destId="{72372217-09FA-46DE-B0A4-B3FE69A3920E}" srcOrd="1" destOrd="0" presId="urn:microsoft.com/office/officeart/2008/layout/LinedList"/>
    <dgm:cxn modelId="{D3927E21-EEF2-45A9-A1DB-945D613868C1}" type="presParOf" srcId="{A95EA7D3-14F8-4F5C-815C-84853CCF52B1}" destId="{822152A7-BE97-495C-8084-F25052129D0A}" srcOrd="6" destOrd="0" presId="urn:microsoft.com/office/officeart/2008/layout/LinedList"/>
    <dgm:cxn modelId="{3D5B04E9-BDD1-4E58-BF3F-DA4A4304B8E4}" type="presParOf" srcId="{A95EA7D3-14F8-4F5C-815C-84853CCF52B1}" destId="{8ACC7F1E-36C7-4DED-A8AB-432B043B6987}" srcOrd="7" destOrd="0" presId="urn:microsoft.com/office/officeart/2008/layout/LinedList"/>
    <dgm:cxn modelId="{599DAE0D-6475-409D-BF0E-4D456167D806}" type="presParOf" srcId="{8ACC7F1E-36C7-4DED-A8AB-432B043B6987}" destId="{91B8B966-2F45-4936-9440-330443030A13}" srcOrd="0" destOrd="0" presId="urn:microsoft.com/office/officeart/2008/layout/LinedList"/>
    <dgm:cxn modelId="{C9C07E48-5B42-48F7-A09D-3E8D29FE5923}" type="presParOf" srcId="{8ACC7F1E-36C7-4DED-A8AB-432B043B6987}" destId="{FB36F110-4CB0-44AF-A994-F3FC27A6F0E9}" srcOrd="1" destOrd="0" presId="urn:microsoft.com/office/officeart/2008/layout/LinedList"/>
    <dgm:cxn modelId="{1A26334F-C29C-4C8C-A071-26100EA22A3B}" type="presParOf" srcId="{A95EA7D3-14F8-4F5C-815C-84853CCF52B1}" destId="{01A28E1A-6075-40E9-9F0E-803D7EE331A7}" srcOrd="8" destOrd="0" presId="urn:microsoft.com/office/officeart/2008/layout/LinedList"/>
    <dgm:cxn modelId="{8166EF4F-58F3-4EF0-A110-BA21DD0AF8B8}" type="presParOf" srcId="{A95EA7D3-14F8-4F5C-815C-84853CCF52B1}" destId="{7D9798E8-2A2F-4934-9AA4-5B9E0BC741FE}" srcOrd="9" destOrd="0" presId="urn:microsoft.com/office/officeart/2008/layout/LinedList"/>
    <dgm:cxn modelId="{AF4B70D5-FD48-40B3-BCFE-FE8B403093D1}" type="presParOf" srcId="{7D9798E8-2A2F-4934-9AA4-5B9E0BC741FE}" destId="{3305C038-76AC-4AB4-B0BD-6FD56494882A}" srcOrd="0" destOrd="0" presId="urn:microsoft.com/office/officeart/2008/layout/LinedList"/>
    <dgm:cxn modelId="{B27CA6BA-161A-4C98-8A2D-2C754C8026BC}" type="presParOf" srcId="{7D9798E8-2A2F-4934-9AA4-5B9E0BC741FE}" destId="{91C141C3-C4AD-4713-8704-875D534B1E5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9890D5D-269B-48ED-B95A-D980EB9EDE48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BADBE94-6C55-46BC-871D-126C51BFCB01}">
      <dgm:prSet/>
      <dgm:spPr/>
      <dgm:t>
        <a:bodyPr/>
        <a:lstStyle/>
        <a:p>
          <a:pPr>
            <a:lnSpc>
              <a:spcPct val="100000"/>
            </a:lnSpc>
          </a:pPr>
          <a:r>
            <a:rPr lang="th-TH"/>
            <a:t>วินิจฉัยภาวะน้ำเดินโดยตรวจภายในช่องคลอดด้วย </a:t>
          </a:r>
          <a:r>
            <a:rPr lang="en-US"/>
            <a:t>sterile speculum</a:t>
          </a:r>
        </a:p>
      </dgm:t>
    </dgm:pt>
    <dgm:pt modelId="{0F471EBF-63B5-4DF7-92CD-BA51F32E646C}" type="parTrans" cxnId="{7957FC4A-B081-4674-9145-72DC1D6BE31B}">
      <dgm:prSet/>
      <dgm:spPr/>
      <dgm:t>
        <a:bodyPr/>
        <a:lstStyle/>
        <a:p>
          <a:endParaRPr lang="en-US"/>
        </a:p>
      </dgm:t>
    </dgm:pt>
    <dgm:pt modelId="{25F96150-1776-4628-AA06-5D83EAD3BAD2}" type="sibTrans" cxnId="{7957FC4A-B081-4674-9145-72DC1D6BE31B}">
      <dgm:prSet/>
      <dgm:spPr/>
      <dgm:t>
        <a:bodyPr/>
        <a:lstStyle/>
        <a:p>
          <a:endParaRPr lang="en-US"/>
        </a:p>
      </dgm:t>
    </dgm:pt>
    <dgm:pt modelId="{80810AC8-6D3C-447D-A62C-090D77CF21FC}">
      <dgm:prSet/>
      <dgm:spPr/>
      <dgm:t>
        <a:bodyPr/>
        <a:lstStyle/>
        <a:p>
          <a:pPr>
            <a:lnSpc>
              <a:spcPct val="100000"/>
            </a:lnSpc>
          </a:pPr>
          <a:r>
            <a:rPr lang="th-TH"/>
            <a:t>ไม่ตรวจภายในด้วยนิ้ว ไม่สวนอุจจาระ</a:t>
          </a:r>
          <a:endParaRPr lang="en-US"/>
        </a:p>
      </dgm:t>
    </dgm:pt>
    <dgm:pt modelId="{68F9C8E8-4DE0-42F1-ADF4-E262C32830EA}" type="parTrans" cxnId="{C2FD7FFA-596B-4BED-A80C-7D36C774945A}">
      <dgm:prSet/>
      <dgm:spPr/>
      <dgm:t>
        <a:bodyPr/>
        <a:lstStyle/>
        <a:p>
          <a:endParaRPr lang="en-US"/>
        </a:p>
      </dgm:t>
    </dgm:pt>
    <dgm:pt modelId="{58628DCF-E748-44F1-8744-8D96AC62FC75}" type="sibTrans" cxnId="{C2FD7FFA-596B-4BED-A80C-7D36C774945A}">
      <dgm:prSet/>
      <dgm:spPr/>
      <dgm:t>
        <a:bodyPr/>
        <a:lstStyle/>
        <a:p>
          <a:endParaRPr lang="en-US"/>
        </a:p>
      </dgm:t>
    </dgm:pt>
    <dgm:pt modelId="{B79BD404-B375-48F7-A8FF-E614B547936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Admit at LR</a:t>
          </a:r>
        </a:p>
      </dgm:t>
    </dgm:pt>
    <dgm:pt modelId="{02D7330B-719F-4DCB-B7AC-DB3B0DC9D1F2}" type="parTrans" cxnId="{799CEA09-7FB6-4C90-97EF-76F6696B2A97}">
      <dgm:prSet/>
      <dgm:spPr/>
      <dgm:t>
        <a:bodyPr/>
        <a:lstStyle/>
        <a:p>
          <a:endParaRPr lang="en-US"/>
        </a:p>
      </dgm:t>
    </dgm:pt>
    <dgm:pt modelId="{F469E355-83F5-48A0-9A1A-C38695AEFF99}" type="sibTrans" cxnId="{799CEA09-7FB6-4C90-97EF-76F6696B2A97}">
      <dgm:prSet/>
      <dgm:spPr/>
      <dgm:t>
        <a:bodyPr/>
        <a:lstStyle/>
        <a:p>
          <a:endParaRPr lang="en-US"/>
        </a:p>
      </dgm:t>
    </dgm:pt>
    <dgm:pt modelId="{700D12A5-EFC1-49F4-BB20-1E3C2E014FFF}">
      <dgm:prSet/>
      <dgm:spPr/>
      <dgm:t>
        <a:bodyPr/>
        <a:lstStyle/>
        <a:p>
          <a:pPr>
            <a:lnSpc>
              <a:spcPct val="100000"/>
            </a:lnSpc>
          </a:pPr>
          <a:r>
            <a:rPr lang="th-TH"/>
            <a:t>ประเมินอายุครรภ์และน้ำหนักทารกในครรภ์ ท่าและส่วนนำ</a:t>
          </a:r>
          <a:endParaRPr lang="en-US"/>
        </a:p>
      </dgm:t>
    </dgm:pt>
    <dgm:pt modelId="{8CF52F99-7ACF-4DD2-9736-E5B6FBDE6F3E}" type="parTrans" cxnId="{F15D793E-7743-40F0-B25B-D2907ED17B45}">
      <dgm:prSet/>
      <dgm:spPr/>
      <dgm:t>
        <a:bodyPr/>
        <a:lstStyle/>
        <a:p>
          <a:endParaRPr lang="en-US"/>
        </a:p>
      </dgm:t>
    </dgm:pt>
    <dgm:pt modelId="{9632742B-68C1-4DFE-8164-63F395A61380}" type="sibTrans" cxnId="{F15D793E-7743-40F0-B25B-D2907ED17B45}">
      <dgm:prSet/>
      <dgm:spPr/>
      <dgm:t>
        <a:bodyPr/>
        <a:lstStyle/>
        <a:p>
          <a:endParaRPr lang="en-US"/>
        </a:p>
      </dgm:t>
    </dgm:pt>
    <dgm:pt modelId="{650E3179-E771-49C0-83C1-5F55956515E1}">
      <dgm:prSet/>
      <dgm:spPr/>
      <dgm:t>
        <a:bodyPr/>
        <a:lstStyle/>
        <a:p>
          <a:pPr>
            <a:lnSpc>
              <a:spcPct val="100000"/>
            </a:lnSpc>
          </a:pPr>
          <a:r>
            <a:rPr lang="th-TH"/>
            <a:t>ประเมินสุขภาพมารดา </a:t>
          </a:r>
          <a:r>
            <a:rPr lang="en-US"/>
            <a:t>vital sign , </a:t>
          </a:r>
          <a:r>
            <a:rPr lang="th-TH"/>
            <a:t>การตรวจครรภ์</a:t>
          </a:r>
          <a:r>
            <a:rPr lang="en-US"/>
            <a:t>, </a:t>
          </a:r>
          <a:r>
            <a:rPr lang="th-TH"/>
            <a:t>การตรวจร่างกายทั่วไป</a:t>
          </a:r>
          <a:endParaRPr lang="en-US"/>
        </a:p>
      </dgm:t>
    </dgm:pt>
    <dgm:pt modelId="{82F77542-7138-4BFC-AAA7-247828876D3E}" type="parTrans" cxnId="{A5B992FE-FC5E-4119-AF23-4D509906D253}">
      <dgm:prSet/>
      <dgm:spPr/>
      <dgm:t>
        <a:bodyPr/>
        <a:lstStyle/>
        <a:p>
          <a:endParaRPr lang="en-US"/>
        </a:p>
      </dgm:t>
    </dgm:pt>
    <dgm:pt modelId="{A07B49E7-3D3A-4BAC-A50B-E3674042C1E6}" type="sibTrans" cxnId="{A5B992FE-FC5E-4119-AF23-4D509906D253}">
      <dgm:prSet/>
      <dgm:spPr/>
      <dgm:t>
        <a:bodyPr/>
        <a:lstStyle/>
        <a:p>
          <a:endParaRPr lang="en-US"/>
        </a:p>
      </dgm:t>
    </dgm:pt>
    <dgm:pt modelId="{FEF2CF01-2AF8-4DA4-AB3F-44D55AA8DB61}">
      <dgm:prSet/>
      <dgm:spPr/>
      <dgm:t>
        <a:bodyPr/>
        <a:lstStyle/>
        <a:p>
          <a:pPr>
            <a:lnSpc>
              <a:spcPct val="100000"/>
            </a:lnSpc>
          </a:pPr>
          <a:r>
            <a:rPr lang="th-TH"/>
            <a:t>ประเมินสุขภาพของทารกในครรภ์</a:t>
          </a:r>
          <a:endParaRPr lang="en-US"/>
        </a:p>
      </dgm:t>
    </dgm:pt>
    <dgm:pt modelId="{8DB41404-60FA-4FC5-BAD1-F33CBAB1A272}" type="parTrans" cxnId="{84B35EFF-0F92-43EB-A315-EAD9A6F313B6}">
      <dgm:prSet/>
      <dgm:spPr/>
      <dgm:t>
        <a:bodyPr/>
        <a:lstStyle/>
        <a:p>
          <a:endParaRPr lang="en-US"/>
        </a:p>
      </dgm:t>
    </dgm:pt>
    <dgm:pt modelId="{8BD74A9A-3C96-482B-A055-29EE34C56DBC}" type="sibTrans" cxnId="{84B35EFF-0F92-43EB-A315-EAD9A6F313B6}">
      <dgm:prSet/>
      <dgm:spPr/>
      <dgm:t>
        <a:bodyPr/>
        <a:lstStyle/>
        <a:p>
          <a:endParaRPr lang="en-US"/>
        </a:p>
      </dgm:t>
    </dgm:pt>
    <dgm:pt modelId="{7B6DF464-B060-417D-AC91-C304375091C0}">
      <dgm:prSet/>
      <dgm:spPr/>
      <dgm:t>
        <a:bodyPr/>
        <a:lstStyle/>
        <a:p>
          <a:pPr>
            <a:lnSpc>
              <a:spcPct val="100000"/>
            </a:lnSpc>
          </a:pPr>
          <a:r>
            <a:rPr lang="th-TH"/>
            <a:t>ประเมินสาเหตุการมีน้ำเดินก่อนกำหนด</a:t>
          </a:r>
          <a:endParaRPr lang="en-US"/>
        </a:p>
      </dgm:t>
    </dgm:pt>
    <dgm:pt modelId="{DC4D5F0D-90FD-4421-AA48-3E1482D4A662}" type="parTrans" cxnId="{2D3498CA-0D63-4D72-9E01-86344459EC2D}">
      <dgm:prSet/>
      <dgm:spPr/>
      <dgm:t>
        <a:bodyPr/>
        <a:lstStyle/>
        <a:p>
          <a:endParaRPr lang="en-US"/>
        </a:p>
      </dgm:t>
    </dgm:pt>
    <dgm:pt modelId="{8F275CB7-CCD1-4DCF-8E76-AD0341D2D7D1}" type="sibTrans" cxnId="{2D3498CA-0D63-4D72-9E01-86344459EC2D}">
      <dgm:prSet/>
      <dgm:spPr/>
      <dgm:t>
        <a:bodyPr/>
        <a:lstStyle/>
        <a:p>
          <a:endParaRPr lang="en-US"/>
        </a:p>
      </dgm:t>
    </dgm:pt>
    <dgm:pt modelId="{EF23BA9B-FA20-4CE1-B69D-84C216884F1E}" type="pres">
      <dgm:prSet presAssocID="{A9890D5D-269B-48ED-B95A-D980EB9EDE4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th-TH"/>
        </a:p>
      </dgm:t>
    </dgm:pt>
    <dgm:pt modelId="{DEB6C4AB-511F-47B1-9A4B-BC2141DE1178}" type="pres">
      <dgm:prSet presAssocID="{FBADBE94-6C55-46BC-871D-126C51BFCB01}" presName="thickLine" presStyleLbl="alignNode1" presStyleIdx="0" presStyleCnt="7"/>
      <dgm:spPr/>
    </dgm:pt>
    <dgm:pt modelId="{B52F0798-B6F3-4147-835D-84E39F8E1A78}" type="pres">
      <dgm:prSet presAssocID="{FBADBE94-6C55-46BC-871D-126C51BFCB01}" presName="horz1" presStyleCnt="0"/>
      <dgm:spPr/>
    </dgm:pt>
    <dgm:pt modelId="{DBFF596B-A8D4-4193-BDC6-D5EB63CD94D2}" type="pres">
      <dgm:prSet presAssocID="{FBADBE94-6C55-46BC-871D-126C51BFCB01}" presName="tx1" presStyleLbl="revTx" presStyleIdx="0" presStyleCnt="7"/>
      <dgm:spPr/>
      <dgm:t>
        <a:bodyPr/>
        <a:lstStyle/>
        <a:p>
          <a:endParaRPr lang="th-TH"/>
        </a:p>
      </dgm:t>
    </dgm:pt>
    <dgm:pt modelId="{18DA3082-68B1-4B56-B4E3-79757DD0EC2D}" type="pres">
      <dgm:prSet presAssocID="{FBADBE94-6C55-46BC-871D-126C51BFCB01}" presName="vert1" presStyleCnt="0"/>
      <dgm:spPr/>
    </dgm:pt>
    <dgm:pt modelId="{3A387BAA-3349-4A72-BF0F-2DD49A9269CB}" type="pres">
      <dgm:prSet presAssocID="{80810AC8-6D3C-447D-A62C-090D77CF21FC}" presName="thickLine" presStyleLbl="alignNode1" presStyleIdx="1" presStyleCnt="7"/>
      <dgm:spPr/>
    </dgm:pt>
    <dgm:pt modelId="{D606E34E-CC40-47DF-9F48-2EDA2116FEED}" type="pres">
      <dgm:prSet presAssocID="{80810AC8-6D3C-447D-A62C-090D77CF21FC}" presName="horz1" presStyleCnt="0"/>
      <dgm:spPr/>
    </dgm:pt>
    <dgm:pt modelId="{D935E2A4-2727-41C6-A57F-0DDC1C0A0F5A}" type="pres">
      <dgm:prSet presAssocID="{80810AC8-6D3C-447D-A62C-090D77CF21FC}" presName="tx1" presStyleLbl="revTx" presStyleIdx="1" presStyleCnt="7"/>
      <dgm:spPr/>
      <dgm:t>
        <a:bodyPr/>
        <a:lstStyle/>
        <a:p>
          <a:endParaRPr lang="th-TH"/>
        </a:p>
      </dgm:t>
    </dgm:pt>
    <dgm:pt modelId="{0F22DABE-1533-4A94-ABC1-C368F00A0549}" type="pres">
      <dgm:prSet presAssocID="{80810AC8-6D3C-447D-A62C-090D77CF21FC}" presName="vert1" presStyleCnt="0"/>
      <dgm:spPr/>
    </dgm:pt>
    <dgm:pt modelId="{B0D89F55-8918-4165-95C7-483D797DB7E9}" type="pres">
      <dgm:prSet presAssocID="{B79BD404-B375-48F7-A8FF-E614B5479360}" presName="thickLine" presStyleLbl="alignNode1" presStyleIdx="2" presStyleCnt="7"/>
      <dgm:spPr/>
    </dgm:pt>
    <dgm:pt modelId="{41D37C06-BFA1-40E7-9F82-C16BFC29A2EC}" type="pres">
      <dgm:prSet presAssocID="{B79BD404-B375-48F7-A8FF-E614B5479360}" presName="horz1" presStyleCnt="0"/>
      <dgm:spPr/>
    </dgm:pt>
    <dgm:pt modelId="{F2D667CE-40E7-4E9E-B89E-F2CA945B96EF}" type="pres">
      <dgm:prSet presAssocID="{B79BD404-B375-48F7-A8FF-E614B5479360}" presName="tx1" presStyleLbl="revTx" presStyleIdx="2" presStyleCnt="7"/>
      <dgm:spPr/>
      <dgm:t>
        <a:bodyPr/>
        <a:lstStyle/>
        <a:p>
          <a:endParaRPr lang="th-TH"/>
        </a:p>
      </dgm:t>
    </dgm:pt>
    <dgm:pt modelId="{F4CE627D-74EC-4A03-9275-16D506E357F6}" type="pres">
      <dgm:prSet presAssocID="{B79BD404-B375-48F7-A8FF-E614B5479360}" presName="vert1" presStyleCnt="0"/>
      <dgm:spPr/>
    </dgm:pt>
    <dgm:pt modelId="{193E6183-A6C4-4AFD-9FF0-24CEEB1F04B0}" type="pres">
      <dgm:prSet presAssocID="{700D12A5-EFC1-49F4-BB20-1E3C2E014FFF}" presName="thickLine" presStyleLbl="alignNode1" presStyleIdx="3" presStyleCnt="7"/>
      <dgm:spPr/>
    </dgm:pt>
    <dgm:pt modelId="{11F5CC83-62ED-4247-9978-47FCDE7EB9E0}" type="pres">
      <dgm:prSet presAssocID="{700D12A5-EFC1-49F4-BB20-1E3C2E014FFF}" presName="horz1" presStyleCnt="0"/>
      <dgm:spPr/>
    </dgm:pt>
    <dgm:pt modelId="{C08B61F7-A3CF-4F85-8889-1D303E28194B}" type="pres">
      <dgm:prSet presAssocID="{700D12A5-EFC1-49F4-BB20-1E3C2E014FFF}" presName="tx1" presStyleLbl="revTx" presStyleIdx="3" presStyleCnt="7"/>
      <dgm:spPr/>
      <dgm:t>
        <a:bodyPr/>
        <a:lstStyle/>
        <a:p>
          <a:endParaRPr lang="th-TH"/>
        </a:p>
      </dgm:t>
    </dgm:pt>
    <dgm:pt modelId="{7C97415F-E04D-4E73-A153-94A3517E0579}" type="pres">
      <dgm:prSet presAssocID="{700D12A5-EFC1-49F4-BB20-1E3C2E014FFF}" presName="vert1" presStyleCnt="0"/>
      <dgm:spPr/>
    </dgm:pt>
    <dgm:pt modelId="{D8C1536C-6B4A-424B-9E0E-C3161A4B4D75}" type="pres">
      <dgm:prSet presAssocID="{650E3179-E771-49C0-83C1-5F55956515E1}" presName="thickLine" presStyleLbl="alignNode1" presStyleIdx="4" presStyleCnt="7"/>
      <dgm:spPr/>
    </dgm:pt>
    <dgm:pt modelId="{5049257B-B249-4AFA-9CBC-57AF05A6B8A5}" type="pres">
      <dgm:prSet presAssocID="{650E3179-E771-49C0-83C1-5F55956515E1}" presName="horz1" presStyleCnt="0"/>
      <dgm:spPr/>
    </dgm:pt>
    <dgm:pt modelId="{F5F7671F-4EE8-4FED-BED8-D4E27DAE02C9}" type="pres">
      <dgm:prSet presAssocID="{650E3179-E771-49C0-83C1-5F55956515E1}" presName="tx1" presStyleLbl="revTx" presStyleIdx="4" presStyleCnt="7"/>
      <dgm:spPr/>
      <dgm:t>
        <a:bodyPr/>
        <a:lstStyle/>
        <a:p>
          <a:endParaRPr lang="th-TH"/>
        </a:p>
      </dgm:t>
    </dgm:pt>
    <dgm:pt modelId="{09273A23-BC72-44C1-867A-C57313DD9D86}" type="pres">
      <dgm:prSet presAssocID="{650E3179-E771-49C0-83C1-5F55956515E1}" presName="vert1" presStyleCnt="0"/>
      <dgm:spPr/>
    </dgm:pt>
    <dgm:pt modelId="{4EAFE0ED-C102-4E59-9A77-6F2E49D22BAF}" type="pres">
      <dgm:prSet presAssocID="{FEF2CF01-2AF8-4DA4-AB3F-44D55AA8DB61}" presName="thickLine" presStyleLbl="alignNode1" presStyleIdx="5" presStyleCnt="7"/>
      <dgm:spPr/>
    </dgm:pt>
    <dgm:pt modelId="{48156259-3880-47C5-AA63-F79793562C36}" type="pres">
      <dgm:prSet presAssocID="{FEF2CF01-2AF8-4DA4-AB3F-44D55AA8DB61}" presName="horz1" presStyleCnt="0"/>
      <dgm:spPr/>
    </dgm:pt>
    <dgm:pt modelId="{937CF0BD-A6E8-49ED-882B-6ED6627159AF}" type="pres">
      <dgm:prSet presAssocID="{FEF2CF01-2AF8-4DA4-AB3F-44D55AA8DB61}" presName="tx1" presStyleLbl="revTx" presStyleIdx="5" presStyleCnt="7"/>
      <dgm:spPr/>
      <dgm:t>
        <a:bodyPr/>
        <a:lstStyle/>
        <a:p>
          <a:endParaRPr lang="th-TH"/>
        </a:p>
      </dgm:t>
    </dgm:pt>
    <dgm:pt modelId="{B7443360-7C42-428A-8641-392DBF33EE50}" type="pres">
      <dgm:prSet presAssocID="{FEF2CF01-2AF8-4DA4-AB3F-44D55AA8DB61}" presName="vert1" presStyleCnt="0"/>
      <dgm:spPr/>
    </dgm:pt>
    <dgm:pt modelId="{BAB20589-2698-4D1A-9ED4-18657289C479}" type="pres">
      <dgm:prSet presAssocID="{7B6DF464-B060-417D-AC91-C304375091C0}" presName="thickLine" presStyleLbl="alignNode1" presStyleIdx="6" presStyleCnt="7"/>
      <dgm:spPr/>
    </dgm:pt>
    <dgm:pt modelId="{0274F3E6-4B6F-46C0-BB71-2C4738E5929B}" type="pres">
      <dgm:prSet presAssocID="{7B6DF464-B060-417D-AC91-C304375091C0}" presName="horz1" presStyleCnt="0"/>
      <dgm:spPr/>
    </dgm:pt>
    <dgm:pt modelId="{5384C5D4-2B5E-4A0C-B6D2-F7201E911D7C}" type="pres">
      <dgm:prSet presAssocID="{7B6DF464-B060-417D-AC91-C304375091C0}" presName="tx1" presStyleLbl="revTx" presStyleIdx="6" presStyleCnt="7"/>
      <dgm:spPr/>
      <dgm:t>
        <a:bodyPr/>
        <a:lstStyle/>
        <a:p>
          <a:endParaRPr lang="th-TH"/>
        </a:p>
      </dgm:t>
    </dgm:pt>
    <dgm:pt modelId="{AEA1DA3F-4EBE-44FA-867F-5FF4B160E179}" type="pres">
      <dgm:prSet presAssocID="{7B6DF464-B060-417D-AC91-C304375091C0}" presName="vert1" presStyleCnt="0"/>
      <dgm:spPr/>
    </dgm:pt>
  </dgm:ptLst>
  <dgm:cxnLst>
    <dgm:cxn modelId="{43EE10FE-9AE7-4793-B2EE-E31D48020730}" type="presOf" srcId="{A9890D5D-269B-48ED-B95A-D980EB9EDE48}" destId="{EF23BA9B-FA20-4CE1-B69D-84C216884F1E}" srcOrd="0" destOrd="0" presId="urn:microsoft.com/office/officeart/2008/layout/LinedList"/>
    <dgm:cxn modelId="{F6BDF10D-7E4B-459C-A7C0-4B036FE3B659}" type="presOf" srcId="{FEF2CF01-2AF8-4DA4-AB3F-44D55AA8DB61}" destId="{937CF0BD-A6E8-49ED-882B-6ED6627159AF}" srcOrd="0" destOrd="0" presId="urn:microsoft.com/office/officeart/2008/layout/LinedList"/>
    <dgm:cxn modelId="{7957FC4A-B081-4674-9145-72DC1D6BE31B}" srcId="{A9890D5D-269B-48ED-B95A-D980EB9EDE48}" destId="{FBADBE94-6C55-46BC-871D-126C51BFCB01}" srcOrd="0" destOrd="0" parTransId="{0F471EBF-63B5-4DF7-92CD-BA51F32E646C}" sibTransId="{25F96150-1776-4628-AA06-5D83EAD3BAD2}"/>
    <dgm:cxn modelId="{A6DE9238-66D8-404B-9420-409F190404AB}" type="presOf" srcId="{FBADBE94-6C55-46BC-871D-126C51BFCB01}" destId="{DBFF596B-A8D4-4193-BDC6-D5EB63CD94D2}" srcOrd="0" destOrd="0" presId="urn:microsoft.com/office/officeart/2008/layout/LinedList"/>
    <dgm:cxn modelId="{00CA0602-4323-4290-9C37-791B872EDA86}" type="presOf" srcId="{650E3179-E771-49C0-83C1-5F55956515E1}" destId="{F5F7671F-4EE8-4FED-BED8-D4E27DAE02C9}" srcOrd="0" destOrd="0" presId="urn:microsoft.com/office/officeart/2008/layout/LinedList"/>
    <dgm:cxn modelId="{799CEA09-7FB6-4C90-97EF-76F6696B2A97}" srcId="{A9890D5D-269B-48ED-B95A-D980EB9EDE48}" destId="{B79BD404-B375-48F7-A8FF-E614B5479360}" srcOrd="2" destOrd="0" parTransId="{02D7330B-719F-4DCB-B7AC-DB3B0DC9D1F2}" sibTransId="{F469E355-83F5-48A0-9A1A-C38695AEFF99}"/>
    <dgm:cxn modelId="{5B36805B-1A92-4659-B03A-1A4B89162DC1}" type="presOf" srcId="{700D12A5-EFC1-49F4-BB20-1E3C2E014FFF}" destId="{C08B61F7-A3CF-4F85-8889-1D303E28194B}" srcOrd="0" destOrd="0" presId="urn:microsoft.com/office/officeart/2008/layout/LinedList"/>
    <dgm:cxn modelId="{4C5BB1A6-9444-42E0-92F3-EB318177DB75}" type="presOf" srcId="{80810AC8-6D3C-447D-A62C-090D77CF21FC}" destId="{D935E2A4-2727-41C6-A57F-0DDC1C0A0F5A}" srcOrd="0" destOrd="0" presId="urn:microsoft.com/office/officeart/2008/layout/LinedList"/>
    <dgm:cxn modelId="{C2FD7FFA-596B-4BED-A80C-7D36C774945A}" srcId="{A9890D5D-269B-48ED-B95A-D980EB9EDE48}" destId="{80810AC8-6D3C-447D-A62C-090D77CF21FC}" srcOrd="1" destOrd="0" parTransId="{68F9C8E8-4DE0-42F1-ADF4-E262C32830EA}" sibTransId="{58628DCF-E748-44F1-8744-8D96AC62FC75}"/>
    <dgm:cxn modelId="{A5B992FE-FC5E-4119-AF23-4D509906D253}" srcId="{A9890D5D-269B-48ED-B95A-D980EB9EDE48}" destId="{650E3179-E771-49C0-83C1-5F55956515E1}" srcOrd="4" destOrd="0" parTransId="{82F77542-7138-4BFC-AAA7-247828876D3E}" sibTransId="{A07B49E7-3D3A-4BAC-A50B-E3674042C1E6}"/>
    <dgm:cxn modelId="{EE7B39B0-A2D3-4E86-B00C-D8924F0E67A4}" type="presOf" srcId="{7B6DF464-B060-417D-AC91-C304375091C0}" destId="{5384C5D4-2B5E-4A0C-B6D2-F7201E911D7C}" srcOrd="0" destOrd="0" presId="urn:microsoft.com/office/officeart/2008/layout/LinedList"/>
    <dgm:cxn modelId="{2D3498CA-0D63-4D72-9E01-86344459EC2D}" srcId="{A9890D5D-269B-48ED-B95A-D980EB9EDE48}" destId="{7B6DF464-B060-417D-AC91-C304375091C0}" srcOrd="6" destOrd="0" parTransId="{DC4D5F0D-90FD-4421-AA48-3E1482D4A662}" sibTransId="{8F275CB7-CCD1-4DCF-8E76-AD0341D2D7D1}"/>
    <dgm:cxn modelId="{84B35EFF-0F92-43EB-A315-EAD9A6F313B6}" srcId="{A9890D5D-269B-48ED-B95A-D980EB9EDE48}" destId="{FEF2CF01-2AF8-4DA4-AB3F-44D55AA8DB61}" srcOrd="5" destOrd="0" parTransId="{8DB41404-60FA-4FC5-BAD1-F33CBAB1A272}" sibTransId="{8BD74A9A-3C96-482B-A055-29EE34C56DBC}"/>
    <dgm:cxn modelId="{F15D793E-7743-40F0-B25B-D2907ED17B45}" srcId="{A9890D5D-269B-48ED-B95A-D980EB9EDE48}" destId="{700D12A5-EFC1-49F4-BB20-1E3C2E014FFF}" srcOrd="3" destOrd="0" parTransId="{8CF52F99-7ACF-4DD2-9736-E5B6FBDE6F3E}" sibTransId="{9632742B-68C1-4DFE-8164-63F395A61380}"/>
    <dgm:cxn modelId="{A9AC37A6-DC1B-442D-B834-36D7D5B6539D}" type="presOf" srcId="{B79BD404-B375-48F7-A8FF-E614B5479360}" destId="{F2D667CE-40E7-4E9E-B89E-F2CA945B96EF}" srcOrd="0" destOrd="0" presId="urn:microsoft.com/office/officeart/2008/layout/LinedList"/>
    <dgm:cxn modelId="{2F241233-F49A-4B13-826E-BD48CE7C1F69}" type="presParOf" srcId="{EF23BA9B-FA20-4CE1-B69D-84C216884F1E}" destId="{DEB6C4AB-511F-47B1-9A4B-BC2141DE1178}" srcOrd="0" destOrd="0" presId="urn:microsoft.com/office/officeart/2008/layout/LinedList"/>
    <dgm:cxn modelId="{521F22FD-2A14-4E41-B2EA-91C7D709DE11}" type="presParOf" srcId="{EF23BA9B-FA20-4CE1-B69D-84C216884F1E}" destId="{B52F0798-B6F3-4147-835D-84E39F8E1A78}" srcOrd="1" destOrd="0" presId="urn:microsoft.com/office/officeart/2008/layout/LinedList"/>
    <dgm:cxn modelId="{AF03A16D-DB49-41AE-B2C3-3A69A49A58FD}" type="presParOf" srcId="{B52F0798-B6F3-4147-835D-84E39F8E1A78}" destId="{DBFF596B-A8D4-4193-BDC6-D5EB63CD94D2}" srcOrd="0" destOrd="0" presId="urn:microsoft.com/office/officeart/2008/layout/LinedList"/>
    <dgm:cxn modelId="{02030EED-7337-49EB-A153-0576A38A94B3}" type="presParOf" srcId="{B52F0798-B6F3-4147-835D-84E39F8E1A78}" destId="{18DA3082-68B1-4B56-B4E3-79757DD0EC2D}" srcOrd="1" destOrd="0" presId="urn:microsoft.com/office/officeart/2008/layout/LinedList"/>
    <dgm:cxn modelId="{65AB7EFB-7B3F-4986-885F-FE7E154000F5}" type="presParOf" srcId="{EF23BA9B-FA20-4CE1-B69D-84C216884F1E}" destId="{3A387BAA-3349-4A72-BF0F-2DD49A9269CB}" srcOrd="2" destOrd="0" presId="urn:microsoft.com/office/officeart/2008/layout/LinedList"/>
    <dgm:cxn modelId="{0C3D844C-6988-4142-8D03-553EF741936B}" type="presParOf" srcId="{EF23BA9B-FA20-4CE1-B69D-84C216884F1E}" destId="{D606E34E-CC40-47DF-9F48-2EDA2116FEED}" srcOrd="3" destOrd="0" presId="urn:microsoft.com/office/officeart/2008/layout/LinedList"/>
    <dgm:cxn modelId="{F793364F-FC9B-42C4-BCE9-20495BADF65F}" type="presParOf" srcId="{D606E34E-CC40-47DF-9F48-2EDA2116FEED}" destId="{D935E2A4-2727-41C6-A57F-0DDC1C0A0F5A}" srcOrd="0" destOrd="0" presId="urn:microsoft.com/office/officeart/2008/layout/LinedList"/>
    <dgm:cxn modelId="{713C27E1-7006-4A95-A466-0BC0D58F9B13}" type="presParOf" srcId="{D606E34E-CC40-47DF-9F48-2EDA2116FEED}" destId="{0F22DABE-1533-4A94-ABC1-C368F00A0549}" srcOrd="1" destOrd="0" presId="urn:microsoft.com/office/officeart/2008/layout/LinedList"/>
    <dgm:cxn modelId="{745D30F6-9BEA-4A61-86D6-D37855B19D59}" type="presParOf" srcId="{EF23BA9B-FA20-4CE1-B69D-84C216884F1E}" destId="{B0D89F55-8918-4165-95C7-483D797DB7E9}" srcOrd="4" destOrd="0" presId="urn:microsoft.com/office/officeart/2008/layout/LinedList"/>
    <dgm:cxn modelId="{FC80BA76-D748-48AC-8575-398008C2E141}" type="presParOf" srcId="{EF23BA9B-FA20-4CE1-B69D-84C216884F1E}" destId="{41D37C06-BFA1-40E7-9F82-C16BFC29A2EC}" srcOrd="5" destOrd="0" presId="urn:microsoft.com/office/officeart/2008/layout/LinedList"/>
    <dgm:cxn modelId="{CFEAF6EF-CCEA-43B6-B9AF-C5040532F6E2}" type="presParOf" srcId="{41D37C06-BFA1-40E7-9F82-C16BFC29A2EC}" destId="{F2D667CE-40E7-4E9E-B89E-F2CA945B96EF}" srcOrd="0" destOrd="0" presId="urn:microsoft.com/office/officeart/2008/layout/LinedList"/>
    <dgm:cxn modelId="{F6CE5EF3-BA15-42E2-A23E-42D98F05C89B}" type="presParOf" srcId="{41D37C06-BFA1-40E7-9F82-C16BFC29A2EC}" destId="{F4CE627D-74EC-4A03-9275-16D506E357F6}" srcOrd="1" destOrd="0" presId="urn:microsoft.com/office/officeart/2008/layout/LinedList"/>
    <dgm:cxn modelId="{CD0ADE42-02E3-4E68-ABD5-B3FD6D03FA6C}" type="presParOf" srcId="{EF23BA9B-FA20-4CE1-B69D-84C216884F1E}" destId="{193E6183-A6C4-4AFD-9FF0-24CEEB1F04B0}" srcOrd="6" destOrd="0" presId="urn:microsoft.com/office/officeart/2008/layout/LinedList"/>
    <dgm:cxn modelId="{E2D1C2CC-89C3-476B-B28F-AE0AF86D425D}" type="presParOf" srcId="{EF23BA9B-FA20-4CE1-B69D-84C216884F1E}" destId="{11F5CC83-62ED-4247-9978-47FCDE7EB9E0}" srcOrd="7" destOrd="0" presId="urn:microsoft.com/office/officeart/2008/layout/LinedList"/>
    <dgm:cxn modelId="{945D18A1-FDFD-4D47-9A40-494716B86410}" type="presParOf" srcId="{11F5CC83-62ED-4247-9978-47FCDE7EB9E0}" destId="{C08B61F7-A3CF-4F85-8889-1D303E28194B}" srcOrd="0" destOrd="0" presId="urn:microsoft.com/office/officeart/2008/layout/LinedList"/>
    <dgm:cxn modelId="{C3123DC8-33FF-4556-A397-55C499CA79A9}" type="presParOf" srcId="{11F5CC83-62ED-4247-9978-47FCDE7EB9E0}" destId="{7C97415F-E04D-4E73-A153-94A3517E0579}" srcOrd="1" destOrd="0" presId="urn:microsoft.com/office/officeart/2008/layout/LinedList"/>
    <dgm:cxn modelId="{DC822863-0858-40D9-A6DB-B7D749E96716}" type="presParOf" srcId="{EF23BA9B-FA20-4CE1-B69D-84C216884F1E}" destId="{D8C1536C-6B4A-424B-9E0E-C3161A4B4D75}" srcOrd="8" destOrd="0" presId="urn:microsoft.com/office/officeart/2008/layout/LinedList"/>
    <dgm:cxn modelId="{B2FECCA9-66E7-4F3D-ACB1-1C1619ED111E}" type="presParOf" srcId="{EF23BA9B-FA20-4CE1-B69D-84C216884F1E}" destId="{5049257B-B249-4AFA-9CBC-57AF05A6B8A5}" srcOrd="9" destOrd="0" presId="urn:microsoft.com/office/officeart/2008/layout/LinedList"/>
    <dgm:cxn modelId="{C1AE0E37-98D3-48F2-93E9-68F7796108EA}" type="presParOf" srcId="{5049257B-B249-4AFA-9CBC-57AF05A6B8A5}" destId="{F5F7671F-4EE8-4FED-BED8-D4E27DAE02C9}" srcOrd="0" destOrd="0" presId="urn:microsoft.com/office/officeart/2008/layout/LinedList"/>
    <dgm:cxn modelId="{99219A1A-1837-444D-9941-CEB4D2DC26D4}" type="presParOf" srcId="{5049257B-B249-4AFA-9CBC-57AF05A6B8A5}" destId="{09273A23-BC72-44C1-867A-C57313DD9D86}" srcOrd="1" destOrd="0" presId="urn:microsoft.com/office/officeart/2008/layout/LinedList"/>
    <dgm:cxn modelId="{EF547A5E-5952-4722-854F-CBDB5026943D}" type="presParOf" srcId="{EF23BA9B-FA20-4CE1-B69D-84C216884F1E}" destId="{4EAFE0ED-C102-4E59-9A77-6F2E49D22BAF}" srcOrd="10" destOrd="0" presId="urn:microsoft.com/office/officeart/2008/layout/LinedList"/>
    <dgm:cxn modelId="{A869A93A-A19E-421E-A5E8-53888B7D3353}" type="presParOf" srcId="{EF23BA9B-FA20-4CE1-B69D-84C216884F1E}" destId="{48156259-3880-47C5-AA63-F79793562C36}" srcOrd="11" destOrd="0" presId="urn:microsoft.com/office/officeart/2008/layout/LinedList"/>
    <dgm:cxn modelId="{FBEC4E86-99D0-4F0F-8C72-E1D65FDAF104}" type="presParOf" srcId="{48156259-3880-47C5-AA63-F79793562C36}" destId="{937CF0BD-A6E8-49ED-882B-6ED6627159AF}" srcOrd="0" destOrd="0" presId="urn:microsoft.com/office/officeart/2008/layout/LinedList"/>
    <dgm:cxn modelId="{0CEBE31F-A7D9-4C54-B30C-14D45FCAFBB8}" type="presParOf" srcId="{48156259-3880-47C5-AA63-F79793562C36}" destId="{B7443360-7C42-428A-8641-392DBF33EE50}" srcOrd="1" destOrd="0" presId="urn:microsoft.com/office/officeart/2008/layout/LinedList"/>
    <dgm:cxn modelId="{B082844E-6E29-4E86-ABB6-536E3A9ED26F}" type="presParOf" srcId="{EF23BA9B-FA20-4CE1-B69D-84C216884F1E}" destId="{BAB20589-2698-4D1A-9ED4-18657289C479}" srcOrd="12" destOrd="0" presId="urn:microsoft.com/office/officeart/2008/layout/LinedList"/>
    <dgm:cxn modelId="{F04167CD-6CCE-498F-921C-F1F9B2CB89C6}" type="presParOf" srcId="{EF23BA9B-FA20-4CE1-B69D-84C216884F1E}" destId="{0274F3E6-4B6F-46C0-BB71-2C4738E5929B}" srcOrd="13" destOrd="0" presId="urn:microsoft.com/office/officeart/2008/layout/LinedList"/>
    <dgm:cxn modelId="{749919B7-B193-44DB-A8BE-23424AE18DE4}" type="presParOf" srcId="{0274F3E6-4B6F-46C0-BB71-2C4738E5929B}" destId="{5384C5D4-2B5E-4A0C-B6D2-F7201E911D7C}" srcOrd="0" destOrd="0" presId="urn:microsoft.com/office/officeart/2008/layout/LinedList"/>
    <dgm:cxn modelId="{4D6C2F4E-4656-4D89-B471-708E4EEF4E49}" type="presParOf" srcId="{0274F3E6-4B6F-46C0-BB71-2C4738E5929B}" destId="{AEA1DA3F-4EBE-44FA-867F-5FF4B160E17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D05E0AD-0F69-43BF-8BE6-263D6C48C645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6E37D96-E540-48ED-9465-199C14B5113C}">
      <dgm:prSet/>
      <dgm:spPr/>
      <dgm:t>
        <a:bodyPr/>
        <a:lstStyle/>
        <a:p>
          <a:pPr algn="ctr"/>
          <a:r>
            <a:rPr lang="en-US" dirty="0"/>
            <a:t>1. History of previous preterm labor</a:t>
          </a:r>
        </a:p>
      </dgm:t>
    </dgm:pt>
    <dgm:pt modelId="{6B0A8E7F-F860-4E44-83AE-31DB3DA6C585}" type="parTrans" cxnId="{2D49E57B-AFAD-4FB6-92C5-4DD207352B79}">
      <dgm:prSet/>
      <dgm:spPr/>
      <dgm:t>
        <a:bodyPr/>
        <a:lstStyle/>
        <a:p>
          <a:endParaRPr lang="en-US"/>
        </a:p>
      </dgm:t>
    </dgm:pt>
    <dgm:pt modelId="{EAF1D5C9-E5CF-4855-A885-A40A13A2EEE1}" type="sibTrans" cxnId="{2D49E57B-AFAD-4FB6-92C5-4DD207352B79}">
      <dgm:prSet/>
      <dgm:spPr/>
      <dgm:t>
        <a:bodyPr/>
        <a:lstStyle/>
        <a:p>
          <a:endParaRPr lang="en-US"/>
        </a:p>
      </dgm:t>
    </dgm:pt>
    <dgm:pt modelId="{7B5A8764-D785-4AA6-BD19-0EFCB9A1A379}">
      <dgm:prSet/>
      <dgm:spPr/>
      <dgm:t>
        <a:bodyPr/>
        <a:lstStyle/>
        <a:p>
          <a:pPr algn="ctr"/>
          <a:r>
            <a:rPr lang="en-US" dirty="0"/>
            <a:t>2. Periodontal disease</a:t>
          </a:r>
        </a:p>
      </dgm:t>
    </dgm:pt>
    <dgm:pt modelId="{6B98E4D4-2429-4A5C-8B71-26080EDC5306}" type="parTrans" cxnId="{AECFA3DC-9BD4-4241-AB11-5A7FD003170C}">
      <dgm:prSet/>
      <dgm:spPr/>
      <dgm:t>
        <a:bodyPr/>
        <a:lstStyle/>
        <a:p>
          <a:endParaRPr lang="en-US"/>
        </a:p>
      </dgm:t>
    </dgm:pt>
    <dgm:pt modelId="{BFED2E3A-A4C6-42C8-90CE-1E22BF25165C}" type="sibTrans" cxnId="{AECFA3DC-9BD4-4241-AB11-5A7FD003170C}">
      <dgm:prSet/>
      <dgm:spPr/>
      <dgm:t>
        <a:bodyPr/>
        <a:lstStyle/>
        <a:p>
          <a:endParaRPr lang="en-US"/>
        </a:p>
      </dgm:t>
    </dgm:pt>
    <dgm:pt modelId="{E3498E26-AA7D-4BED-B551-293C41F0245E}">
      <dgm:prSet/>
      <dgm:spPr/>
      <dgm:t>
        <a:bodyPr/>
        <a:lstStyle/>
        <a:p>
          <a:pPr algn="ctr"/>
          <a:r>
            <a:rPr lang="en-US" dirty="0"/>
            <a:t>3. Bacterial vaginitis</a:t>
          </a:r>
        </a:p>
      </dgm:t>
    </dgm:pt>
    <dgm:pt modelId="{C6BCEC72-7FC1-4CF7-A902-95DF618A7328}" type="parTrans" cxnId="{AA8C9A24-9C12-4D0E-A3AD-3017FEA305F5}">
      <dgm:prSet/>
      <dgm:spPr/>
      <dgm:t>
        <a:bodyPr/>
        <a:lstStyle/>
        <a:p>
          <a:endParaRPr lang="en-US"/>
        </a:p>
      </dgm:t>
    </dgm:pt>
    <dgm:pt modelId="{E01802A3-888B-4D7C-9CDA-5274E60D05F5}" type="sibTrans" cxnId="{AA8C9A24-9C12-4D0E-A3AD-3017FEA305F5}">
      <dgm:prSet/>
      <dgm:spPr/>
      <dgm:t>
        <a:bodyPr/>
        <a:lstStyle/>
        <a:p>
          <a:endParaRPr lang="en-US"/>
        </a:p>
      </dgm:t>
    </dgm:pt>
    <dgm:pt modelId="{BD18ACAC-3435-4231-A658-2811E34EB8F2}">
      <dgm:prSet/>
      <dgm:spPr/>
      <dgm:t>
        <a:bodyPr/>
        <a:lstStyle/>
        <a:p>
          <a:pPr algn="ctr"/>
          <a:r>
            <a:rPr lang="en-US" dirty="0"/>
            <a:t>4. Genitourinary tract infection</a:t>
          </a:r>
        </a:p>
      </dgm:t>
    </dgm:pt>
    <dgm:pt modelId="{CE676248-2E35-4803-8ECC-4949846A9AE6}" type="parTrans" cxnId="{310D713F-2094-48A6-98B6-4B41220DDAB4}">
      <dgm:prSet/>
      <dgm:spPr/>
      <dgm:t>
        <a:bodyPr/>
        <a:lstStyle/>
        <a:p>
          <a:endParaRPr lang="en-US"/>
        </a:p>
      </dgm:t>
    </dgm:pt>
    <dgm:pt modelId="{8BD4ABDF-CEE3-45FE-9AF7-E47C605CDBA1}" type="sibTrans" cxnId="{310D713F-2094-48A6-98B6-4B41220DDAB4}">
      <dgm:prSet/>
      <dgm:spPr/>
      <dgm:t>
        <a:bodyPr/>
        <a:lstStyle/>
        <a:p>
          <a:endParaRPr lang="en-US"/>
        </a:p>
      </dgm:t>
    </dgm:pt>
    <dgm:pt modelId="{B94DD726-9020-41C3-A7B1-ADEB1BC29B15}">
      <dgm:prSet/>
      <dgm:spPr/>
      <dgm:t>
        <a:bodyPr/>
        <a:lstStyle/>
        <a:p>
          <a:pPr algn="ctr"/>
          <a:r>
            <a:rPr lang="en-US" dirty="0"/>
            <a:t>5. Teenage pregnancy</a:t>
          </a:r>
        </a:p>
      </dgm:t>
    </dgm:pt>
    <dgm:pt modelId="{E4ECE591-C66C-41AC-984E-D9DC3C73464A}" type="parTrans" cxnId="{3CBE889D-19AB-4AC6-B994-C9649B4AE417}">
      <dgm:prSet/>
      <dgm:spPr/>
      <dgm:t>
        <a:bodyPr/>
        <a:lstStyle/>
        <a:p>
          <a:endParaRPr lang="en-US"/>
        </a:p>
      </dgm:t>
    </dgm:pt>
    <dgm:pt modelId="{8D379D6D-AE23-41B9-9416-1C40F9224739}" type="sibTrans" cxnId="{3CBE889D-19AB-4AC6-B994-C9649B4AE417}">
      <dgm:prSet/>
      <dgm:spPr/>
      <dgm:t>
        <a:bodyPr/>
        <a:lstStyle/>
        <a:p>
          <a:endParaRPr lang="en-US"/>
        </a:p>
      </dgm:t>
    </dgm:pt>
    <dgm:pt modelId="{44F63EB3-F5F1-43C9-B43E-70C0DAC6E4ED}">
      <dgm:prSet/>
      <dgm:spPr/>
      <dgm:t>
        <a:bodyPr/>
        <a:lstStyle/>
        <a:p>
          <a:pPr algn="ctr"/>
          <a:r>
            <a:rPr lang="en-US" dirty="0"/>
            <a:t>6. </a:t>
          </a:r>
          <a:r>
            <a:rPr lang="th-TH" dirty="0" err="1"/>
            <a:t>ทุพโภชนาการ</a:t>
          </a:r>
          <a:endParaRPr lang="en-US" dirty="0"/>
        </a:p>
      </dgm:t>
    </dgm:pt>
    <dgm:pt modelId="{79198DBA-2430-4B8E-8C53-ABAB735AD1FF}" type="parTrans" cxnId="{5EE78676-3EBF-4CA8-B100-D24D9A174E65}">
      <dgm:prSet/>
      <dgm:spPr/>
      <dgm:t>
        <a:bodyPr/>
        <a:lstStyle/>
        <a:p>
          <a:endParaRPr lang="en-US"/>
        </a:p>
      </dgm:t>
    </dgm:pt>
    <dgm:pt modelId="{22241B24-680A-44ED-90EA-68EA36B0423A}" type="sibTrans" cxnId="{5EE78676-3EBF-4CA8-B100-D24D9A174E65}">
      <dgm:prSet/>
      <dgm:spPr/>
      <dgm:t>
        <a:bodyPr/>
        <a:lstStyle/>
        <a:p>
          <a:endParaRPr lang="en-US"/>
        </a:p>
      </dgm:t>
    </dgm:pt>
    <dgm:pt modelId="{EA63C8C8-D193-4703-B13D-F5B4D0E7AC16}">
      <dgm:prSet/>
      <dgm:spPr/>
      <dgm:t>
        <a:bodyPr/>
        <a:lstStyle/>
        <a:p>
          <a:pPr algn="ctr"/>
          <a:r>
            <a:rPr lang="en-US" dirty="0"/>
            <a:t>7. smoking</a:t>
          </a:r>
        </a:p>
      </dgm:t>
    </dgm:pt>
    <dgm:pt modelId="{FF961CCA-1213-400E-8978-46CF0097043F}" type="parTrans" cxnId="{B4810D08-AD8D-48A4-AA57-7258FC32B1A7}">
      <dgm:prSet/>
      <dgm:spPr/>
      <dgm:t>
        <a:bodyPr/>
        <a:lstStyle/>
        <a:p>
          <a:endParaRPr lang="en-US"/>
        </a:p>
      </dgm:t>
    </dgm:pt>
    <dgm:pt modelId="{C3251938-AE48-4189-A1DC-F561A75EB586}" type="sibTrans" cxnId="{B4810D08-AD8D-48A4-AA57-7258FC32B1A7}">
      <dgm:prSet/>
      <dgm:spPr/>
      <dgm:t>
        <a:bodyPr/>
        <a:lstStyle/>
        <a:p>
          <a:endParaRPr lang="en-US"/>
        </a:p>
      </dgm:t>
    </dgm:pt>
    <dgm:pt modelId="{A5062D41-3850-4747-BD83-B8217F36F63C}">
      <dgm:prSet/>
      <dgm:spPr/>
      <dgm:t>
        <a:bodyPr/>
        <a:lstStyle/>
        <a:p>
          <a:pPr algn="ctr"/>
          <a:r>
            <a:rPr lang="en-US" dirty="0"/>
            <a:t>8. Multifetal pregnancy</a:t>
          </a:r>
        </a:p>
      </dgm:t>
    </dgm:pt>
    <dgm:pt modelId="{2C735DF9-A389-4D38-B205-9031491EFE34}" type="parTrans" cxnId="{917C2F77-5D59-4042-A784-C9C632564056}">
      <dgm:prSet/>
      <dgm:spPr/>
      <dgm:t>
        <a:bodyPr/>
        <a:lstStyle/>
        <a:p>
          <a:endParaRPr lang="en-US"/>
        </a:p>
      </dgm:t>
    </dgm:pt>
    <dgm:pt modelId="{8FDD8527-074B-4B64-8B3C-D349167AE5AA}" type="sibTrans" cxnId="{917C2F77-5D59-4042-A784-C9C632564056}">
      <dgm:prSet/>
      <dgm:spPr/>
      <dgm:t>
        <a:bodyPr/>
        <a:lstStyle/>
        <a:p>
          <a:endParaRPr lang="en-US"/>
        </a:p>
      </dgm:t>
    </dgm:pt>
    <dgm:pt modelId="{C54A34D9-BCFB-4229-8DD4-406040B5A148}">
      <dgm:prSet/>
      <dgm:spPr/>
      <dgm:t>
        <a:bodyPr/>
        <a:lstStyle/>
        <a:p>
          <a:pPr algn="ctr"/>
          <a:r>
            <a:rPr lang="en-US" dirty="0"/>
            <a:t>9. uterine abnormalities</a:t>
          </a:r>
        </a:p>
      </dgm:t>
    </dgm:pt>
    <dgm:pt modelId="{B0292EEE-9CCA-4462-BB05-69FA1898D4D6}" type="parTrans" cxnId="{8B2C177A-BF8C-4396-8E41-E25AB9F7B61A}">
      <dgm:prSet/>
      <dgm:spPr/>
      <dgm:t>
        <a:bodyPr/>
        <a:lstStyle/>
        <a:p>
          <a:endParaRPr lang="en-US"/>
        </a:p>
      </dgm:t>
    </dgm:pt>
    <dgm:pt modelId="{177CF5D4-3C2E-4BC5-AF94-706D57B666F4}" type="sibTrans" cxnId="{8B2C177A-BF8C-4396-8E41-E25AB9F7B61A}">
      <dgm:prSet/>
      <dgm:spPr/>
      <dgm:t>
        <a:bodyPr/>
        <a:lstStyle/>
        <a:p>
          <a:endParaRPr lang="en-US"/>
        </a:p>
      </dgm:t>
    </dgm:pt>
    <dgm:pt modelId="{6248F98B-29FA-407C-BD74-C2E38DE7560C}" type="pres">
      <dgm:prSet presAssocID="{6D05E0AD-0F69-43BF-8BE6-263D6C48C64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th-TH"/>
        </a:p>
      </dgm:t>
    </dgm:pt>
    <dgm:pt modelId="{4F35B1A1-FA96-4DF0-A5B0-C665BCAA0985}" type="pres">
      <dgm:prSet presAssocID="{F6E37D96-E540-48ED-9465-199C14B5113C}" presName="thickLine" presStyleLbl="alignNode1" presStyleIdx="0" presStyleCnt="9"/>
      <dgm:spPr/>
    </dgm:pt>
    <dgm:pt modelId="{270EEDA6-DF9E-42AF-ADD8-BFFD6133E8A3}" type="pres">
      <dgm:prSet presAssocID="{F6E37D96-E540-48ED-9465-199C14B5113C}" presName="horz1" presStyleCnt="0"/>
      <dgm:spPr/>
    </dgm:pt>
    <dgm:pt modelId="{4CE46FB5-C13A-4FD8-8C0E-4A39853F37FD}" type="pres">
      <dgm:prSet presAssocID="{F6E37D96-E540-48ED-9465-199C14B5113C}" presName="tx1" presStyleLbl="revTx" presStyleIdx="0" presStyleCnt="9"/>
      <dgm:spPr/>
      <dgm:t>
        <a:bodyPr/>
        <a:lstStyle/>
        <a:p>
          <a:endParaRPr lang="th-TH"/>
        </a:p>
      </dgm:t>
    </dgm:pt>
    <dgm:pt modelId="{FDAA9FF7-B78C-473B-A2ED-446885ECDEB7}" type="pres">
      <dgm:prSet presAssocID="{F6E37D96-E540-48ED-9465-199C14B5113C}" presName="vert1" presStyleCnt="0"/>
      <dgm:spPr/>
    </dgm:pt>
    <dgm:pt modelId="{99345EF1-DF60-4948-A7FD-417735F919CC}" type="pres">
      <dgm:prSet presAssocID="{7B5A8764-D785-4AA6-BD19-0EFCB9A1A379}" presName="thickLine" presStyleLbl="alignNode1" presStyleIdx="1" presStyleCnt="9"/>
      <dgm:spPr/>
    </dgm:pt>
    <dgm:pt modelId="{A1D6D681-A762-4DF4-B064-807BDE049590}" type="pres">
      <dgm:prSet presAssocID="{7B5A8764-D785-4AA6-BD19-0EFCB9A1A379}" presName="horz1" presStyleCnt="0"/>
      <dgm:spPr/>
    </dgm:pt>
    <dgm:pt modelId="{6DFC6475-17B1-46BE-A96C-5EDA17444034}" type="pres">
      <dgm:prSet presAssocID="{7B5A8764-D785-4AA6-BD19-0EFCB9A1A379}" presName="tx1" presStyleLbl="revTx" presStyleIdx="1" presStyleCnt="9"/>
      <dgm:spPr/>
      <dgm:t>
        <a:bodyPr/>
        <a:lstStyle/>
        <a:p>
          <a:endParaRPr lang="th-TH"/>
        </a:p>
      </dgm:t>
    </dgm:pt>
    <dgm:pt modelId="{5F217831-D869-4E9F-A5F3-1FEF0F32FD26}" type="pres">
      <dgm:prSet presAssocID="{7B5A8764-D785-4AA6-BD19-0EFCB9A1A379}" presName="vert1" presStyleCnt="0"/>
      <dgm:spPr/>
    </dgm:pt>
    <dgm:pt modelId="{51B71CA8-F360-479C-87CE-F47C9ED11AE5}" type="pres">
      <dgm:prSet presAssocID="{E3498E26-AA7D-4BED-B551-293C41F0245E}" presName="thickLine" presStyleLbl="alignNode1" presStyleIdx="2" presStyleCnt="9"/>
      <dgm:spPr/>
    </dgm:pt>
    <dgm:pt modelId="{4BC04830-1CCD-4C6E-B6A9-397F306C17AC}" type="pres">
      <dgm:prSet presAssocID="{E3498E26-AA7D-4BED-B551-293C41F0245E}" presName="horz1" presStyleCnt="0"/>
      <dgm:spPr/>
    </dgm:pt>
    <dgm:pt modelId="{187D387F-0F74-4223-B6BF-0B8C3D6823F5}" type="pres">
      <dgm:prSet presAssocID="{E3498E26-AA7D-4BED-B551-293C41F0245E}" presName="tx1" presStyleLbl="revTx" presStyleIdx="2" presStyleCnt="9"/>
      <dgm:spPr/>
      <dgm:t>
        <a:bodyPr/>
        <a:lstStyle/>
        <a:p>
          <a:endParaRPr lang="th-TH"/>
        </a:p>
      </dgm:t>
    </dgm:pt>
    <dgm:pt modelId="{298721D9-6EB6-43E1-85D9-F6EC8E93570A}" type="pres">
      <dgm:prSet presAssocID="{E3498E26-AA7D-4BED-B551-293C41F0245E}" presName="vert1" presStyleCnt="0"/>
      <dgm:spPr/>
    </dgm:pt>
    <dgm:pt modelId="{0A1B70E0-586F-4ED1-A642-BA063094E37E}" type="pres">
      <dgm:prSet presAssocID="{BD18ACAC-3435-4231-A658-2811E34EB8F2}" presName="thickLine" presStyleLbl="alignNode1" presStyleIdx="3" presStyleCnt="9"/>
      <dgm:spPr/>
    </dgm:pt>
    <dgm:pt modelId="{D186DCBA-0B4D-4CE6-8E62-D97022117AD5}" type="pres">
      <dgm:prSet presAssocID="{BD18ACAC-3435-4231-A658-2811E34EB8F2}" presName="horz1" presStyleCnt="0"/>
      <dgm:spPr/>
    </dgm:pt>
    <dgm:pt modelId="{BDFE033C-7F91-43BD-B480-465E9EE8E17D}" type="pres">
      <dgm:prSet presAssocID="{BD18ACAC-3435-4231-A658-2811E34EB8F2}" presName="tx1" presStyleLbl="revTx" presStyleIdx="3" presStyleCnt="9"/>
      <dgm:spPr/>
      <dgm:t>
        <a:bodyPr/>
        <a:lstStyle/>
        <a:p>
          <a:endParaRPr lang="th-TH"/>
        </a:p>
      </dgm:t>
    </dgm:pt>
    <dgm:pt modelId="{6F7539EA-E8AB-49EB-9B3E-BC973021E388}" type="pres">
      <dgm:prSet presAssocID="{BD18ACAC-3435-4231-A658-2811E34EB8F2}" presName="vert1" presStyleCnt="0"/>
      <dgm:spPr/>
    </dgm:pt>
    <dgm:pt modelId="{AD7947EB-D929-455B-8CD3-A8538DA6D26D}" type="pres">
      <dgm:prSet presAssocID="{B94DD726-9020-41C3-A7B1-ADEB1BC29B15}" presName="thickLine" presStyleLbl="alignNode1" presStyleIdx="4" presStyleCnt="9"/>
      <dgm:spPr/>
    </dgm:pt>
    <dgm:pt modelId="{5989160B-11C6-4CC7-A60F-3EC89C1821EF}" type="pres">
      <dgm:prSet presAssocID="{B94DD726-9020-41C3-A7B1-ADEB1BC29B15}" presName="horz1" presStyleCnt="0"/>
      <dgm:spPr/>
    </dgm:pt>
    <dgm:pt modelId="{84501D0C-ED3D-4634-8D8E-C97885F84F6F}" type="pres">
      <dgm:prSet presAssocID="{B94DD726-9020-41C3-A7B1-ADEB1BC29B15}" presName="tx1" presStyleLbl="revTx" presStyleIdx="4" presStyleCnt="9"/>
      <dgm:spPr/>
      <dgm:t>
        <a:bodyPr/>
        <a:lstStyle/>
        <a:p>
          <a:endParaRPr lang="th-TH"/>
        </a:p>
      </dgm:t>
    </dgm:pt>
    <dgm:pt modelId="{E507FBFC-3428-427D-8F09-34EA11BBFFB4}" type="pres">
      <dgm:prSet presAssocID="{B94DD726-9020-41C3-A7B1-ADEB1BC29B15}" presName="vert1" presStyleCnt="0"/>
      <dgm:spPr/>
    </dgm:pt>
    <dgm:pt modelId="{08081097-E677-4FFF-8292-D0CA30C24E71}" type="pres">
      <dgm:prSet presAssocID="{44F63EB3-F5F1-43C9-B43E-70C0DAC6E4ED}" presName="thickLine" presStyleLbl="alignNode1" presStyleIdx="5" presStyleCnt="9"/>
      <dgm:spPr/>
    </dgm:pt>
    <dgm:pt modelId="{BCA18720-D93F-4D12-AD65-2383FC8A7A21}" type="pres">
      <dgm:prSet presAssocID="{44F63EB3-F5F1-43C9-B43E-70C0DAC6E4ED}" presName="horz1" presStyleCnt="0"/>
      <dgm:spPr/>
    </dgm:pt>
    <dgm:pt modelId="{6C9769C5-9DE8-4B69-951A-425B5011E41B}" type="pres">
      <dgm:prSet presAssocID="{44F63EB3-F5F1-43C9-B43E-70C0DAC6E4ED}" presName="tx1" presStyleLbl="revTx" presStyleIdx="5" presStyleCnt="9"/>
      <dgm:spPr/>
      <dgm:t>
        <a:bodyPr/>
        <a:lstStyle/>
        <a:p>
          <a:endParaRPr lang="th-TH"/>
        </a:p>
      </dgm:t>
    </dgm:pt>
    <dgm:pt modelId="{20F37CF7-23FD-4441-AD83-BB0EF449B6AC}" type="pres">
      <dgm:prSet presAssocID="{44F63EB3-F5F1-43C9-B43E-70C0DAC6E4ED}" presName="vert1" presStyleCnt="0"/>
      <dgm:spPr/>
    </dgm:pt>
    <dgm:pt modelId="{17C3D80E-EB7F-46E4-A240-32B30BDCB960}" type="pres">
      <dgm:prSet presAssocID="{EA63C8C8-D193-4703-B13D-F5B4D0E7AC16}" presName="thickLine" presStyleLbl="alignNode1" presStyleIdx="6" presStyleCnt="9"/>
      <dgm:spPr/>
    </dgm:pt>
    <dgm:pt modelId="{F94665E9-80D6-46EA-A8A7-8AAAB6F9A531}" type="pres">
      <dgm:prSet presAssocID="{EA63C8C8-D193-4703-B13D-F5B4D0E7AC16}" presName="horz1" presStyleCnt="0"/>
      <dgm:spPr/>
    </dgm:pt>
    <dgm:pt modelId="{C344AC3E-E9F7-4FDB-8C09-0BD078E655E3}" type="pres">
      <dgm:prSet presAssocID="{EA63C8C8-D193-4703-B13D-F5B4D0E7AC16}" presName="tx1" presStyleLbl="revTx" presStyleIdx="6" presStyleCnt="9"/>
      <dgm:spPr/>
      <dgm:t>
        <a:bodyPr/>
        <a:lstStyle/>
        <a:p>
          <a:endParaRPr lang="th-TH"/>
        </a:p>
      </dgm:t>
    </dgm:pt>
    <dgm:pt modelId="{6D051B5D-91C8-4A43-8C91-9B0282583E9F}" type="pres">
      <dgm:prSet presAssocID="{EA63C8C8-D193-4703-B13D-F5B4D0E7AC16}" presName="vert1" presStyleCnt="0"/>
      <dgm:spPr/>
    </dgm:pt>
    <dgm:pt modelId="{3DCC063C-2027-4650-A9AC-06D508C6B4F8}" type="pres">
      <dgm:prSet presAssocID="{A5062D41-3850-4747-BD83-B8217F36F63C}" presName="thickLine" presStyleLbl="alignNode1" presStyleIdx="7" presStyleCnt="9"/>
      <dgm:spPr/>
    </dgm:pt>
    <dgm:pt modelId="{B84AABD8-D22B-425F-9E1C-3265771B5997}" type="pres">
      <dgm:prSet presAssocID="{A5062D41-3850-4747-BD83-B8217F36F63C}" presName="horz1" presStyleCnt="0"/>
      <dgm:spPr/>
    </dgm:pt>
    <dgm:pt modelId="{FF9AE9CB-B672-4CEA-9985-D0FE59FAB420}" type="pres">
      <dgm:prSet presAssocID="{A5062D41-3850-4747-BD83-B8217F36F63C}" presName="tx1" presStyleLbl="revTx" presStyleIdx="7" presStyleCnt="9"/>
      <dgm:spPr/>
      <dgm:t>
        <a:bodyPr/>
        <a:lstStyle/>
        <a:p>
          <a:endParaRPr lang="th-TH"/>
        </a:p>
      </dgm:t>
    </dgm:pt>
    <dgm:pt modelId="{3EA70411-982F-496C-85D9-A369F7F172A0}" type="pres">
      <dgm:prSet presAssocID="{A5062D41-3850-4747-BD83-B8217F36F63C}" presName="vert1" presStyleCnt="0"/>
      <dgm:spPr/>
    </dgm:pt>
    <dgm:pt modelId="{52A59BF0-2E0B-4451-9DDC-60AE3CABE889}" type="pres">
      <dgm:prSet presAssocID="{C54A34D9-BCFB-4229-8DD4-406040B5A148}" presName="thickLine" presStyleLbl="alignNode1" presStyleIdx="8" presStyleCnt="9"/>
      <dgm:spPr/>
    </dgm:pt>
    <dgm:pt modelId="{5C2F9074-F1A3-4766-A78A-9EF6ED042D50}" type="pres">
      <dgm:prSet presAssocID="{C54A34D9-BCFB-4229-8DD4-406040B5A148}" presName="horz1" presStyleCnt="0"/>
      <dgm:spPr/>
    </dgm:pt>
    <dgm:pt modelId="{96E7B58E-951A-42CA-A26C-C9C4DBCAEE58}" type="pres">
      <dgm:prSet presAssocID="{C54A34D9-BCFB-4229-8DD4-406040B5A148}" presName="tx1" presStyleLbl="revTx" presStyleIdx="8" presStyleCnt="9"/>
      <dgm:spPr/>
      <dgm:t>
        <a:bodyPr/>
        <a:lstStyle/>
        <a:p>
          <a:endParaRPr lang="th-TH"/>
        </a:p>
      </dgm:t>
    </dgm:pt>
    <dgm:pt modelId="{281D1BC2-EE56-40A9-96CA-7DE2080633D9}" type="pres">
      <dgm:prSet presAssocID="{C54A34D9-BCFB-4229-8DD4-406040B5A148}" presName="vert1" presStyleCnt="0"/>
      <dgm:spPr/>
    </dgm:pt>
  </dgm:ptLst>
  <dgm:cxnLst>
    <dgm:cxn modelId="{57E776C2-4377-4271-B1B3-6F32F9D34E22}" type="presOf" srcId="{F6E37D96-E540-48ED-9465-199C14B5113C}" destId="{4CE46FB5-C13A-4FD8-8C0E-4A39853F37FD}" srcOrd="0" destOrd="0" presId="urn:microsoft.com/office/officeart/2008/layout/LinedList"/>
    <dgm:cxn modelId="{556398AA-7105-468F-B42E-11DF86886979}" type="presOf" srcId="{C54A34D9-BCFB-4229-8DD4-406040B5A148}" destId="{96E7B58E-951A-42CA-A26C-C9C4DBCAEE58}" srcOrd="0" destOrd="0" presId="urn:microsoft.com/office/officeart/2008/layout/LinedList"/>
    <dgm:cxn modelId="{AECFA3DC-9BD4-4241-AB11-5A7FD003170C}" srcId="{6D05E0AD-0F69-43BF-8BE6-263D6C48C645}" destId="{7B5A8764-D785-4AA6-BD19-0EFCB9A1A379}" srcOrd="1" destOrd="0" parTransId="{6B98E4D4-2429-4A5C-8B71-26080EDC5306}" sibTransId="{BFED2E3A-A4C6-42C8-90CE-1E22BF25165C}"/>
    <dgm:cxn modelId="{AA8C9A24-9C12-4D0E-A3AD-3017FEA305F5}" srcId="{6D05E0AD-0F69-43BF-8BE6-263D6C48C645}" destId="{E3498E26-AA7D-4BED-B551-293C41F0245E}" srcOrd="2" destOrd="0" parTransId="{C6BCEC72-7FC1-4CF7-A902-95DF618A7328}" sibTransId="{E01802A3-888B-4D7C-9CDA-5274E60D05F5}"/>
    <dgm:cxn modelId="{3830AB31-7776-4F03-971B-526B799E54AD}" type="presOf" srcId="{BD18ACAC-3435-4231-A658-2811E34EB8F2}" destId="{BDFE033C-7F91-43BD-B480-465E9EE8E17D}" srcOrd="0" destOrd="0" presId="urn:microsoft.com/office/officeart/2008/layout/LinedList"/>
    <dgm:cxn modelId="{2D49E57B-AFAD-4FB6-92C5-4DD207352B79}" srcId="{6D05E0AD-0F69-43BF-8BE6-263D6C48C645}" destId="{F6E37D96-E540-48ED-9465-199C14B5113C}" srcOrd="0" destOrd="0" parTransId="{6B0A8E7F-F860-4E44-83AE-31DB3DA6C585}" sibTransId="{EAF1D5C9-E5CF-4855-A885-A40A13A2EEE1}"/>
    <dgm:cxn modelId="{3CBE889D-19AB-4AC6-B994-C9649B4AE417}" srcId="{6D05E0AD-0F69-43BF-8BE6-263D6C48C645}" destId="{B94DD726-9020-41C3-A7B1-ADEB1BC29B15}" srcOrd="4" destOrd="0" parTransId="{E4ECE591-C66C-41AC-984E-D9DC3C73464A}" sibTransId="{8D379D6D-AE23-41B9-9416-1C40F9224739}"/>
    <dgm:cxn modelId="{F4B4A927-98B5-4004-B9F5-171A47978298}" type="presOf" srcId="{EA63C8C8-D193-4703-B13D-F5B4D0E7AC16}" destId="{C344AC3E-E9F7-4FDB-8C09-0BD078E655E3}" srcOrd="0" destOrd="0" presId="urn:microsoft.com/office/officeart/2008/layout/LinedList"/>
    <dgm:cxn modelId="{8B2C177A-BF8C-4396-8E41-E25AB9F7B61A}" srcId="{6D05E0AD-0F69-43BF-8BE6-263D6C48C645}" destId="{C54A34D9-BCFB-4229-8DD4-406040B5A148}" srcOrd="8" destOrd="0" parTransId="{B0292EEE-9CCA-4462-BB05-69FA1898D4D6}" sibTransId="{177CF5D4-3C2E-4BC5-AF94-706D57B666F4}"/>
    <dgm:cxn modelId="{92FC9B80-ED94-4339-A311-2F1C8CA5446D}" type="presOf" srcId="{B94DD726-9020-41C3-A7B1-ADEB1BC29B15}" destId="{84501D0C-ED3D-4634-8D8E-C97885F84F6F}" srcOrd="0" destOrd="0" presId="urn:microsoft.com/office/officeart/2008/layout/LinedList"/>
    <dgm:cxn modelId="{76A2E069-4238-475B-86A1-80CB2D86AD6B}" type="presOf" srcId="{44F63EB3-F5F1-43C9-B43E-70C0DAC6E4ED}" destId="{6C9769C5-9DE8-4B69-951A-425B5011E41B}" srcOrd="0" destOrd="0" presId="urn:microsoft.com/office/officeart/2008/layout/LinedList"/>
    <dgm:cxn modelId="{55E94795-3085-49A9-9526-80E8C3F24826}" type="presOf" srcId="{E3498E26-AA7D-4BED-B551-293C41F0245E}" destId="{187D387F-0F74-4223-B6BF-0B8C3D6823F5}" srcOrd="0" destOrd="0" presId="urn:microsoft.com/office/officeart/2008/layout/LinedList"/>
    <dgm:cxn modelId="{5EE78676-3EBF-4CA8-B100-D24D9A174E65}" srcId="{6D05E0AD-0F69-43BF-8BE6-263D6C48C645}" destId="{44F63EB3-F5F1-43C9-B43E-70C0DAC6E4ED}" srcOrd="5" destOrd="0" parTransId="{79198DBA-2430-4B8E-8C53-ABAB735AD1FF}" sibTransId="{22241B24-680A-44ED-90EA-68EA36B0423A}"/>
    <dgm:cxn modelId="{2EDB5E26-C450-47EE-9C49-62A0B223A94C}" type="presOf" srcId="{7B5A8764-D785-4AA6-BD19-0EFCB9A1A379}" destId="{6DFC6475-17B1-46BE-A96C-5EDA17444034}" srcOrd="0" destOrd="0" presId="urn:microsoft.com/office/officeart/2008/layout/LinedList"/>
    <dgm:cxn modelId="{310D713F-2094-48A6-98B6-4B41220DDAB4}" srcId="{6D05E0AD-0F69-43BF-8BE6-263D6C48C645}" destId="{BD18ACAC-3435-4231-A658-2811E34EB8F2}" srcOrd="3" destOrd="0" parTransId="{CE676248-2E35-4803-8ECC-4949846A9AE6}" sibTransId="{8BD4ABDF-CEE3-45FE-9AF7-E47C605CDBA1}"/>
    <dgm:cxn modelId="{917C2F77-5D59-4042-A784-C9C632564056}" srcId="{6D05E0AD-0F69-43BF-8BE6-263D6C48C645}" destId="{A5062D41-3850-4747-BD83-B8217F36F63C}" srcOrd="7" destOrd="0" parTransId="{2C735DF9-A389-4D38-B205-9031491EFE34}" sibTransId="{8FDD8527-074B-4B64-8B3C-D349167AE5AA}"/>
    <dgm:cxn modelId="{B4810D08-AD8D-48A4-AA57-7258FC32B1A7}" srcId="{6D05E0AD-0F69-43BF-8BE6-263D6C48C645}" destId="{EA63C8C8-D193-4703-B13D-F5B4D0E7AC16}" srcOrd="6" destOrd="0" parTransId="{FF961CCA-1213-400E-8978-46CF0097043F}" sibTransId="{C3251938-AE48-4189-A1DC-F561A75EB586}"/>
    <dgm:cxn modelId="{721A64FD-28CC-4400-BB31-80C7B525786C}" type="presOf" srcId="{A5062D41-3850-4747-BD83-B8217F36F63C}" destId="{FF9AE9CB-B672-4CEA-9985-D0FE59FAB420}" srcOrd="0" destOrd="0" presId="urn:microsoft.com/office/officeart/2008/layout/LinedList"/>
    <dgm:cxn modelId="{641BF11C-EC02-4FF2-B406-08EB8553DF58}" type="presOf" srcId="{6D05E0AD-0F69-43BF-8BE6-263D6C48C645}" destId="{6248F98B-29FA-407C-BD74-C2E38DE7560C}" srcOrd="0" destOrd="0" presId="urn:microsoft.com/office/officeart/2008/layout/LinedList"/>
    <dgm:cxn modelId="{4431572A-E5D1-4B34-B247-A20E344B799F}" type="presParOf" srcId="{6248F98B-29FA-407C-BD74-C2E38DE7560C}" destId="{4F35B1A1-FA96-4DF0-A5B0-C665BCAA0985}" srcOrd="0" destOrd="0" presId="urn:microsoft.com/office/officeart/2008/layout/LinedList"/>
    <dgm:cxn modelId="{115C6114-1280-4C6B-A225-F7DE95511B88}" type="presParOf" srcId="{6248F98B-29FA-407C-BD74-C2E38DE7560C}" destId="{270EEDA6-DF9E-42AF-ADD8-BFFD6133E8A3}" srcOrd="1" destOrd="0" presId="urn:microsoft.com/office/officeart/2008/layout/LinedList"/>
    <dgm:cxn modelId="{77072BFD-5D7E-4D7C-AD3F-A848E5724277}" type="presParOf" srcId="{270EEDA6-DF9E-42AF-ADD8-BFFD6133E8A3}" destId="{4CE46FB5-C13A-4FD8-8C0E-4A39853F37FD}" srcOrd="0" destOrd="0" presId="urn:microsoft.com/office/officeart/2008/layout/LinedList"/>
    <dgm:cxn modelId="{150B1F8D-1E4B-486C-9EB6-5E631490B180}" type="presParOf" srcId="{270EEDA6-DF9E-42AF-ADD8-BFFD6133E8A3}" destId="{FDAA9FF7-B78C-473B-A2ED-446885ECDEB7}" srcOrd="1" destOrd="0" presId="urn:microsoft.com/office/officeart/2008/layout/LinedList"/>
    <dgm:cxn modelId="{B6B90F01-830E-4864-85B6-8421485234D2}" type="presParOf" srcId="{6248F98B-29FA-407C-BD74-C2E38DE7560C}" destId="{99345EF1-DF60-4948-A7FD-417735F919CC}" srcOrd="2" destOrd="0" presId="urn:microsoft.com/office/officeart/2008/layout/LinedList"/>
    <dgm:cxn modelId="{F1E05633-BAEE-463D-8EC8-163CEB94BE32}" type="presParOf" srcId="{6248F98B-29FA-407C-BD74-C2E38DE7560C}" destId="{A1D6D681-A762-4DF4-B064-807BDE049590}" srcOrd="3" destOrd="0" presId="urn:microsoft.com/office/officeart/2008/layout/LinedList"/>
    <dgm:cxn modelId="{BEAA8640-3AB1-4DE9-A5EF-68E93659CF05}" type="presParOf" srcId="{A1D6D681-A762-4DF4-B064-807BDE049590}" destId="{6DFC6475-17B1-46BE-A96C-5EDA17444034}" srcOrd="0" destOrd="0" presId="urn:microsoft.com/office/officeart/2008/layout/LinedList"/>
    <dgm:cxn modelId="{455CC3F5-245D-4504-90AA-859DFBC8B2CF}" type="presParOf" srcId="{A1D6D681-A762-4DF4-B064-807BDE049590}" destId="{5F217831-D869-4E9F-A5F3-1FEF0F32FD26}" srcOrd="1" destOrd="0" presId="urn:microsoft.com/office/officeart/2008/layout/LinedList"/>
    <dgm:cxn modelId="{397790DE-DD97-4F12-9386-3C6081A7B2F2}" type="presParOf" srcId="{6248F98B-29FA-407C-BD74-C2E38DE7560C}" destId="{51B71CA8-F360-479C-87CE-F47C9ED11AE5}" srcOrd="4" destOrd="0" presId="urn:microsoft.com/office/officeart/2008/layout/LinedList"/>
    <dgm:cxn modelId="{9B5B157E-13A2-44A6-8A5A-038972C1F6F9}" type="presParOf" srcId="{6248F98B-29FA-407C-BD74-C2E38DE7560C}" destId="{4BC04830-1CCD-4C6E-B6A9-397F306C17AC}" srcOrd="5" destOrd="0" presId="urn:microsoft.com/office/officeart/2008/layout/LinedList"/>
    <dgm:cxn modelId="{30396267-C4E6-4E87-B7CD-5241F671E600}" type="presParOf" srcId="{4BC04830-1CCD-4C6E-B6A9-397F306C17AC}" destId="{187D387F-0F74-4223-B6BF-0B8C3D6823F5}" srcOrd="0" destOrd="0" presId="urn:microsoft.com/office/officeart/2008/layout/LinedList"/>
    <dgm:cxn modelId="{5FA977B4-3023-4D65-B6B7-205A8B07FA44}" type="presParOf" srcId="{4BC04830-1CCD-4C6E-B6A9-397F306C17AC}" destId="{298721D9-6EB6-43E1-85D9-F6EC8E93570A}" srcOrd="1" destOrd="0" presId="urn:microsoft.com/office/officeart/2008/layout/LinedList"/>
    <dgm:cxn modelId="{7CE8BE46-A9E2-406F-BDC1-082B4FB77534}" type="presParOf" srcId="{6248F98B-29FA-407C-BD74-C2E38DE7560C}" destId="{0A1B70E0-586F-4ED1-A642-BA063094E37E}" srcOrd="6" destOrd="0" presId="urn:microsoft.com/office/officeart/2008/layout/LinedList"/>
    <dgm:cxn modelId="{27B65786-59CE-4235-AFDE-2BEB5DFDE845}" type="presParOf" srcId="{6248F98B-29FA-407C-BD74-C2E38DE7560C}" destId="{D186DCBA-0B4D-4CE6-8E62-D97022117AD5}" srcOrd="7" destOrd="0" presId="urn:microsoft.com/office/officeart/2008/layout/LinedList"/>
    <dgm:cxn modelId="{04D58830-8693-46CE-BD5E-361E9DF60754}" type="presParOf" srcId="{D186DCBA-0B4D-4CE6-8E62-D97022117AD5}" destId="{BDFE033C-7F91-43BD-B480-465E9EE8E17D}" srcOrd="0" destOrd="0" presId="urn:microsoft.com/office/officeart/2008/layout/LinedList"/>
    <dgm:cxn modelId="{CEF516CC-85E4-4EC5-AF9A-E00DF615155C}" type="presParOf" srcId="{D186DCBA-0B4D-4CE6-8E62-D97022117AD5}" destId="{6F7539EA-E8AB-49EB-9B3E-BC973021E388}" srcOrd="1" destOrd="0" presId="urn:microsoft.com/office/officeart/2008/layout/LinedList"/>
    <dgm:cxn modelId="{C0B7F49E-06D7-4CDB-9C81-E43BBC6AA0A8}" type="presParOf" srcId="{6248F98B-29FA-407C-BD74-C2E38DE7560C}" destId="{AD7947EB-D929-455B-8CD3-A8538DA6D26D}" srcOrd="8" destOrd="0" presId="urn:microsoft.com/office/officeart/2008/layout/LinedList"/>
    <dgm:cxn modelId="{4677DC7F-3813-495B-926C-D80954A91C40}" type="presParOf" srcId="{6248F98B-29FA-407C-BD74-C2E38DE7560C}" destId="{5989160B-11C6-4CC7-A60F-3EC89C1821EF}" srcOrd="9" destOrd="0" presId="urn:microsoft.com/office/officeart/2008/layout/LinedList"/>
    <dgm:cxn modelId="{F17FCB9F-35E0-4984-850C-353F24CE90DC}" type="presParOf" srcId="{5989160B-11C6-4CC7-A60F-3EC89C1821EF}" destId="{84501D0C-ED3D-4634-8D8E-C97885F84F6F}" srcOrd="0" destOrd="0" presId="urn:microsoft.com/office/officeart/2008/layout/LinedList"/>
    <dgm:cxn modelId="{353189AD-6822-480B-B657-A49FF2B9FF6A}" type="presParOf" srcId="{5989160B-11C6-4CC7-A60F-3EC89C1821EF}" destId="{E507FBFC-3428-427D-8F09-34EA11BBFFB4}" srcOrd="1" destOrd="0" presId="urn:microsoft.com/office/officeart/2008/layout/LinedList"/>
    <dgm:cxn modelId="{38EB347D-8FD5-4E95-AA88-C125D235052A}" type="presParOf" srcId="{6248F98B-29FA-407C-BD74-C2E38DE7560C}" destId="{08081097-E677-4FFF-8292-D0CA30C24E71}" srcOrd="10" destOrd="0" presId="urn:microsoft.com/office/officeart/2008/layout/LinedList"/>
    <dgm:cxn modelId="{B6C2FFDE-A971-4FC4-8D32-2E0B84F09504}" type="presParOf" srcId="{6248F98B-29FA-407C-BD74-C2E38DE7560C}" destId="{BCA18720-D93F-4D12-AD65-2383FC8A7A21}" srcOrd="11" destOrd="0" presId="urn:microsoft.com/office/officeart/2008/layout/LinedList"/>
    <dgm:cxn modelId="{384AE4D0-451B-4B49-B404-69A1CE05D3CB}" type="presParOf" srcId="{BCA18720-D93F-4D12-AD65-2383FC8A7A21}" destId="{6C9769C5-9DE8-4B69-951A-425B5011E41B}" srcOrd="0" destOrd="0" presId="urn:microsoft.com/office/officeart/2008/layout/LinedList"/>
    <dgm:cxn modelId="{51A518DD-5050-40E2-8A32-7B0E2B25B82F}" type="presParOf" srcId="{BCA18720-D93F-4D12-AD65-2383FC8A7A21}" destId="{20F37CF7-23FD-4441-AD83-BB0EF449B6AC}" srcOrd="1" destOrd="0" presId="urn:microsoft.com/office/officeart/2008/layout/LinedList"/>
    <dgm:cxn modelId="{2DF53D6A-330C-448C-95DE-1302DAD3BA45}" type="presParOf" srcId="{6248F98B-29FA-407C-BD74-C2E38DE7560C}" destId="{17C3D80E-EB7F-46E4-A240-32B30BDCB960}" srcOrd="12" destOrd="0" presId="urn:microsoft.com/office/officeart/2008/layout/LinedList"/>
    <dgm:cxn modelId="{1A2F46C6-E093-4907-BC19-B1AC44B93FAC}" type="presParOf" srcId="{6248F98B-29FA-407C-BD74-C2E38DE7560C}" destId="{F94665E9-80D6-46EA-A8A7-8AAAB6F9A531}" srcOrd="13" destOrd="0" presId="urn:microsoft.com/office/officeart/2008/layout/LinedList"/>
    <dgm:cxn modelId="{AE356D68-478C-42F6-9B76-995A141D2C90}" type="presParOf" srcId="{F94665E9-80D6-46EA-A8A7-8AAAB6F9A531}" destId="{C344AC3E-E9F7-4FDB-8C09-0BD078E655E3}" srcOrd="0" destOrd="0" presId="urn:microsoft.com/office/officeart/2008/layout/LinedList"/>
    <dgm:cxn modelId="{549B6F11-2BFB-4739-8473-27C472E7BA11}" type="presParOf" srcId="{F94665E9-80D6-46EA-A8A7-8AAAB6F9A531}" destId="{6D051B5D-91C8-4A43-8C91-9B0282583E9F}" srcOrd="1" destOrd="0" presId="urn:microsoft.com/office/officeart/2008/layout/LinedList"/>
    <dgm:cxn modelId="{50A6FEE1-16C1-49A0-817C-9B66AEFD23D3}" type="presParOf" srcId="{6248F98B-29FA-407C-BD74-C2E38DE7560C}" destId="{3DCC063C-2027-4650-A9AC-06D508C6B4F8}" srcOrd="14" destOrd="0" presId="urn:microsoft.com/office/officeart/2008/layout/LinedList"/>
    <dgm:cxn modelId="{15EA5ABB-44A2-44D3-B099-2E8DD8A3E6CF}" type="presParOf" srcId="{6248F98B-29FA-407C-BD74-C2E38DE7560C}" destId="{B84AABD8-D22B-425F-9E1C-3265771B5997}" srcOrd="15" destOrd="0" presId="urn:microsoft.com/office/officeart/2008/layout/LinedList"/>
    <dgm:cxn modelId="{AC4F99A2-068C-463A-8B39-8AA90BD10AF3}" type="presParOf" srcId="{B84AABD8-D22B-425F-9E1C-3265771B5997}" destId="{FF9AE9CB-B672-4CEA-9985-D0FE59FAB420}" srcOrd="0" destOrd="0" presId="urn:microsoft.com/office/officeart/2008/layout/LinedList"/>
    <dgm:cxn modelId="{9A2E5338-F314-4B61-BBBF-92C988A36320}" type="presParOf" srcId="{B84AABD8-D22B-425F-9E1C-3265771B5997}" destId="{3EA70411-982F-496C-85D9-A369F7F172A0}" srcOrd="1" destOrd="0" presId="urn:microsoft.com/office/officeart/2008/layout/LinedList"/>
    <dgm:cxn modelId="{1185106D-566B-4ADE-9398-794FE4ACFF4C}" type="presParOf" srcId="{6248F98B-29FA-407C-BD74-C2E38DE7560C}" destId="{52A59BF0-2E0B-4451-9DDC-60AE3CABE889}" srcOrd="16" destOrd="0" presId="urn:microsoft.com/office/officeart/2008/layout/LinedList"/>
    <dgm:cxn modelId="{AAAA4313-3AA4-463A-BA4C-4C7CCCFA8C70}" type="presParOf" srcId="{6248F98B-29FA-407C-BD74-C2E38DE7560C}" destId="{5C2F9074-F1A3-4766-A78A-9EF6ED042D50}" srcOrd="17" destOrd="0" presId="urn:microsoft.com/office/officeart/2008/layout/LinedList"/>
    <dgm:cxn modelId="{68910EDB-4C6A-4EAF-B27E-416AB361E200}" type="presParOf" srcId="{5C2F9074-F1A3-4766-A78A-9EF6ED042D50}" destId="{96E7B58E-951A-42CA-A26C-C9C4DBCAEE58}" srcOrd="0" destOrd="0" presId="urn:microsoft.com/office/officeart/2008/layout/LinedList"/>
    <dgm:cxn modelId="{3D0F6D93-2E3A-4206-9C77-CF445FA76515}" type="presParOf" srcId="{5C2F9074-F1A3-4766-A78A-9EF6ED042D50}" destId="{281D1BC2-EE56-40A9-96CA-7DE2080633D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021A4C-7C96-49F5-A7D5-E25814B9F23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01E4B79-1337-46A9-BFBB-A360172B1E42}">
      <dgm:prSet/>
      <dgm:spPr/>
      <dgm:t>
        <a:bodyPr/>
        <a:lstStyle/>
        <a:p>
          <a:r>
            <a:rPr lang="en-US"/>
            <a:t>4 main reasons for preterm births in United States</a:t>
          </a:r>
        </a:p>
      </dgm:t>
    </dgm:pt>
    <dgm:pt modelId="{1228715B-EE8E-4422-98F8-16B42B7B22D6}" type="parTrans" cxnId="{B98EA557-893A-4048-B4E7-C914FDEF8715}">
      <dgm:prSet/>
      <dgm:spPr/>
      <dgm:t>
        <a:bodyPr/>
        <a:lstStyle/>
        <a:p>
          <a:endParaRPr lang="en-US"/>
        </a:p>
      </dgm:t>
    </dgm:pt>
    <dgm:pt modelId="{CFF6405F-85F8-4BAD-B3B6-D728568E2021}" type="sibTrans" cxnId="{B98EA557-893A-4048-B4E7-C914FDEF8715}">
      <dgm:prSet/>
      <dgm:spPr/>
      <dgm:t>
        <a:bodyPr/>
        <a:lstStyle/>
        <a:p>
          <a:endParaRPr lang="en-US"/>
        </a:p>
      </dgm:t>
    </dgm:pt>
    <dgm:pt modelId="{9E584FF7-22E2-4106-8420-EB5E8034CDA8}">
      <dgm:prSet/>
      <dgm:spPr/>
      <dgm:t>
        <a:bodyPr/>
        <a:lstStyle/>
        <a:p>
          <a:r>
            <a:rPr lang="en-US" dirty="0">
              <a:solidFill>
                <a:srgbClr val="0070C0"/>
              </a:solidFill>
            </a:rPr>
            <a:t>Spontaneous unexplained preterm labor with intact membranes</a:t>
          </a:r>
        </a:p>
      </dgm:t>
    </dgm:pt>
    <dgm:pt modelId="{28D98407-9868-4710-B041-E1CDA37B444D}" type="parTrans" cxnId="{3887BAC7-1C45-4CAE-B105-771DA6A78B9F}">
      <dgm:prSet/>
      <dgm:spPr/>
      <dgm:t>
        <a:bodyPr/>
        <a:lstStyle/>
        <a:p>
          <a:endParaRPr lang="en-US"/>
        </a:p>
      </dgm:t>
    </dgm:pt>
    <dgm:pt modelId="{B81BE6CD-D270-44F1-9F36-63811B1B5917}" type="sibTrans" cxnId="{3887BAC7-1C45-4CAE-B105-771DA6A78B9F}">
      <dgm:prSet/>
      <dgm:spPr/>
      <dgm:t>
        <a:bodyPr/>
        <a:lstStyle/>
        <a:p>
          <a:endParaRPr lang="en-US"/>
        </a:p>
      </dgm:t>
    </dgm:pt>
    <dgm:pt modelId="{024EECDA-2C88-4178-815A-A2A252620697}">
      <dgm:prSet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Idiopathic preterm premature rupture of membranes (PPROM)</a:t>
          </a:r>
        </a:p>
      </dgm:t>
    </dgm:pt>
    <dgm:pt modelId="{83A84006-725E-471F-856B-CCF473A2EE33}" type="parTrans" cxnId="{6CD39C4E-692E-4F70-82DA-A4123DBE9A7C}">
      <dgm:prSet/>
      <dgm:spPr/>
      <dgm:t>
        <a:bodyPr/>
        <a:lstStyle/>
        <a:p>
          <a:endParaRPr lang="en-US"/>
        </a:p>
      </dgm:t>
    </dgm:pt>
    <dgm:pt modelId="{CABD3005-20CE-47E2-B8F0-E0C3F1D90B49}" type="sibTrans" cxnId="{6CD39C4E-692E-4F70-82DA-A4123DBE9A7C}">
      <dgm:prSet/>
      <dgm:spPr/>
      <dgm:t>
        <a:bodyPr/>
        <a:lstStyle/>
        <a:p>
          <a:endParaRPr lang="en-US"/>
        </a:p>
      </dgm:t>
    </dgm:pt>
    <dgm:pt modelId="{7505E85F-685D-447F-B5B8-C0B03C7CE1C9}">
      <dgm:prSet/>
      <dgm:spPr/>
      <dgm:t>
        <a:bodyPr/>
        <a:lstStyle/>
        <a:p>
          <a:r>
            <a:rPr lang="en-US" dirty="0">
              <a:solidFill>
                <a:srgbClr val="C00000"/>
              </a:solidFill>
            </a:rPr>
            <a:t>Delivery for maternal or fetal indications</a:t>
          </a:r>
        </a:p>
      </dgm:t>
    </dgm:pt>
    <dgm:pt modelId="{469079DF-846F-4F09-B3AE-386ECED21C68}" type="parTrans" cxnId="{163F9DFA-B701-4FA7-9FBB-546D57E3717B}">
      <dgm:prSet/>
      <dgm:spPr/>
      <dgm:t>
        <a:bodyPr/>
        <a:lstStyle/>
        <a:p>
          <a:endParaRPr lang="en-US"/>
        </a:p>
      </dgm:t>
    </dgm:pt>
    <dgm:pt modelId="{80B3C268-AB8E-471D-BD24-B47A01F570BF}" type="sibTrans" cxnId="{163F9DFA-B701-4FA7-9FBB-546D57E3717B}">
      <dgm:prSet/>
      <dgm:spPr/>
      <dgm:t>
        <a:bodyPr/>
        <a:lstStyle/>
        <a:p>
          <a:endParaRPr lang="en-US"/>
        </a:p>
      </dgm:t>
    </dgm:pt>
    <dgm:pt modelId="{3E1B13BC-6726-4778-BF2D-6A3A0E972EBF}">
      <dgm:prSet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Twins and higher-order multifetal births </a:t>
          </a:r>
        </a:p>
      </dgm:t>
    </dgm:pt>
    <dgm:pt modelId="{2A6F60C2-57AF-4D31-8C34-B05042F3D1E6}" type="parTrans" cxnId="{A77D424F-C4C5-4F06-B64C-51D165BC0826}">
      <dgm:prSet/>
      <dgm:spPr/>
      <dgm:t>
        <a:bodyPr/>
        <a:lstStyle/>
        <a:p>
          <a:endParaRPr lang="en-US"/>
        </a:p>
      </dgm:t>
    </dgm:pt>
    <dgm:pt modelId="{EB728848-5D47-40AB-9E84-8CE1DBB4F1C2}" type="sibTrans" cxnId="{A77D424F-C4C5-4F06-B64C-51D165BC0826}">
      <dgm:prSet/>
      <dgm:spPr/>
      <dgm:t>
        <a:bodyPr/>
        <a:lstStyle/>
        <a:p>
          <a:endParaRPr lang="en-US"/>
        </a:p>
      </dgm:t>
    </dgm:pt>
    <dgm:pt modelId="{1B28A4B8-A0C3-4849-806B-B0E2CBC6DF93}" type="pres">
      <dgm:prSet presAssocID="{AB021A4C-7C96-49F5-A7D5-E25814B9F23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AAAF461E-13BB-479C-B5B9-0E3CDB37E3EB}" type="pres">
      <dgm:prSet presAssocID="{501E4B79-1337-46A9-BFBB-A360172B1E4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0976EFE-B994-4634-AC38-F2C8FD53D95F}" type="pres">
      <dgm:prSet presAssocID="{CFF6405F-85F8-4BAD-B3B6-D728568E2021}" presName="spacer" presStyleCnt="0"/>
      <dgm:spPr/>
    </dgm:pt>
    <dgm:pt modelId="{E2A327B2-CB65-46BA-815F-364C7848A81B}" type="pres">
      <dgm:prSet presAssocID="{9E584FF7-22E2-4106-8420-EB5E8034CDA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7CCD2CD-C365-4EAC-BB70-6172435EB2F0}" type="pres">
      <dgm:prSet presAssocID="{B81BE6CD-D270-44F1-9F36-63811B1B5917}" presName="spacer" presStyleCnt="0"/>
      <dgm:spPr/>
    </dgm:pt>
    <dgm:pt modelId="{BAEA5ED0-CAB0-4376-B8C8-31BCF5D91E74}" type="pres">
      <dgm:prSet presAssocID="{024EECDA-2C88-4178-815A-A2A25262069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5DAAA6F-99CE-4749-A6B1-FB9C97712DD5}" type="pres">
      <dgm:prSet presAssocID="{CABD3005-20CE-47E2-B8F0-E0C3F1D90B49}" presName="spacer" presStyleCnt="0"/>
      <dgm:spPr/>
    </dgm:pt>
    <dgm:pt modelId="{52641F52-967A-43F0-AD11-9A48C37D217D}" type="pres">
      <dgm:prSet presAssocID="{7505E85F-685D-447F-B5B8-C0B03C7CE1C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572FE95-F828-461F-A79F-7143A9B7E878}" type="pres">
      <dgm:prSet presAssocID="{80B3C268-AB8E-471D-BD24-B47A01F570BF}" presName="spacer" presStyleCnt="0"/>
      <dgm:spPr/>
    </dgm:pt>
    <dgm:pt modelId="{5E42637D-A89A-4592-9638-CD1979E228CD}" type="pres">
      <dgm:prSet presAssocID="{3E1B13BC-6726-4778-BF2D-6A3A0E972EB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6CD39C4E-692E-4F70-82DA-A4123DBE9A7C}" srcId="{AB021A4C-7C96-49F5-A7D5-E25814B9F230}" destId="{024EECDA-2C88-4178-815A-A2A252620697}" srcOrd="2" destOrd="0" parTransId="{83A84006-725E-471F-856B-CCF473A2EE33}" sibTransId="{CABD3005-20CE-47E2-B8F0-E0C3F1D90B49}"/>
    <dgm:cxn modelId="{3887BAC7-1C45-4CAE-B105-771DA6A78B9F}" srcId="{AB021A4C-7C96-49F5-A7D5-E25814B9F230}" destId="{9E584FF7-22E2-4106-8420-EB5E8034CDA8}" srcOrd="1" destOrd="0" parTransId="{28D98407-9868-4710-B041-E1CDA37B444D}" sibTransId="{B81BE6CD-D270-44F1-9F36-63811B1B5917}"/>
    <dgm:cxn modelId="{B98EA557-893A-4048-B4E7-C914FDEF8715}" srcId="{AB021A4C-7C96-49F5-A7D5-E25814B9F230}" destId="{501E4B79-1337-46A9-BFBB-A360172B1E42}" srcOrd="0" destOrd="0" parTransId="{1228715B-EE8E-4422-98F8-16B42B7B22D6}" sibTransId="{CFF6405F-85F8-4BAD-B3B6-D728568E2021}"/>
    <dgm:cxn modelId="{F6E7C5F5-EEB5-4347-85B7-79074D1ACBA1}" type="presOf" srcId="{AB021A4C-7C96-49F5-A7D5-E25814B9F230}" destId="{1B28A4B8-A0C3-4849-806B-B0E2CBC6DF93}" srcOrd="0" destOrd="0" presId="urn:microsoft.com/office/officeart/2005/8/layout/vList2"/>
    <dgm:cxn modelId="{163F9DFA-B701-4FA7-9FBB-546D57E3717B}" srcId="{AB021A4C-7C96-49F5-A7D5-E25814B9F230}" destId="{7505E85F-685D-447F-B5B8-C0B03C7CE1C9}" srcOrd="3" destOrd="0" parTransId="{469079DF-846F-4F09-B3AE-386ECED21C68}" sibTransId="{80B3C268-AB8E-471D-BD24-B47A01F570BF}"/>
    <dgm:cxn modelId="{A77D424F-C4C5-4F06-B64C-51D165BC0826}" srcId="{AB021A4C-7C96-49F5-A7D5-E25814B9F230}" destId="{3E1B13BC-6726-4778-BF2D-6A3A0E972EBF}" srcOrd="4" destOrd="0" parTransId="{2A6F60C2-57AF-4D31-8C34-B05042F3D1E6}" sibTransId="{EB728848-5D47-40AB-9E84-8CE1DBB4F1C2}"/>
    <dgm:cxn modelId="{D4E6BA87-1602-4E0F-982F-D6905FBF05B3}" type="presOf" srcId="{024EECDA-2C88-4178-815A-A2A252620697}" destId="{BAEA5ED0-CAB0-4376-B8C8-31BCF5D91E74}" srcOrd="0" destOrd="0" presId="urn:microsoft.com/office/officeart/2005/8/layout/vList2"/>
    <dgm:cxn modelId="{989DF5F9-2ABD-4277-BFD7-0BD31503784A}" type="presOf" srcId="{501E4B79-1337-46A9-BFBB-A360172B1E42}" destId="{AAAF461E-13BB-479C-B5B9-0E3CDB37E3EB}" srcOrd="0" destOrd="0" presId="urn:microsoft.com/office/officeart/2005/8/layout/vList2"/>
    <dgm:cxn modelId="{411A4344-0439-4441-B11E-95E175C263F5}" type="presOf" srcId="{7505E85F-685D-447F-B5B8-C0B03C7CE1C9}" destId="{52641F52-967A-43F0-AD11-9A48C37D217D}" srcOrd="0" destOrd="0" presId="urn:microsoft.com/office/officeart/2005/8/layout/vList2"/>
    <dgm:cxn modelId="{4D914FE6-D5B1-4AF7-92FE-52124C5E0E79}" type="presOf" srcId="{3E1B13BC-6726-4778-BF2D-6A3A0E972EBF}" destId="{5E42637D-A89A-4592-9638-CD1979E228CD}" srcOrd="0" destOrd="0" presId="urn:microsoft.com/office/officeart/2005/8/layout/vList2"/>
    <dgm:cxn modelId="{D468B1A8-B228-4275-90BC-2BDEC36DAE5C}" type="presOf" srcId="{9E584FF7-22E2-4106-8420-EB5E8034CDA8}" destId="{E2A327B2-CB65-46BA-815F-364C7848A81B}" srcOrd="0" destOrd="0" presId="urn:microsoft.com/office/officeart/2005/8/layout/vList2"/>
    <dgm:cxn modelId="{96826FD3-D424-41FE-8870-C3C99937E0C8}" type="presParOf" srcId="{1B28A4B8-A0C3-4849-806B-B0E2CBC6DF93}" destId="{AAAF461E-13BB-479C-B5B9-0E3CDB37E3EB}" srcOrd="0" destOrd="0" presId="urn:microsoft.com/office/officeart/2005/8/layout/vList2"/>
    <dgm:cxn modelId="{17941B54-E794-402A-AF74-FAB84CBD941E}" type="presParOf" srcId="{1B28A4B8-A0C3-4849-806B-B0E2CBC6DF93}" destId="{90976EFE-B994-4634-AC38-F2C8FD53D95F}" srcOrd="1" destOrd="0" presId="urn:microsoft.com/office/officeart/2005/8/layout/vList2"/>
    <dgm:cxn modelId="{9A59CE3E-FCA9-497E-B0AD-9D9CD3BC6C17}" type="presParOf" srcId="{1B28A4B8-A0C3-4849-806B-B0E2CBC6DF93}" destId="{E2A327B2-CB65-46BA-815F-364C7848A81B}" srcOrd="2" destOrd="0" presId="urn:microsoft.com/office/officeart/2005/8/layout/vList2"/>
    <dgm:cxn modelId="{D08380FB-DF83-442E-B7C3-AE47033579CA}" type="presParOf" srcId="{1B28A4B8-A0C3-4849-806B-B0E2CBC6DF93}" destId="{B7CCD2CD-C365-4EAC-BB70-6172435EB2F0}" srcOrd="3" destOrd="0" presId="urn:microsoft.com/office/officeart/2005/8/layout/vList2"/>
    <dgm:cxn modelId="{514A46FB-356D-41F5-97AF-7AD090E022C1}" type="presParOf" srcId="{1B28A4B8-A0C3-4849-806B-B0E2CBC6DF93}" destId="{BAEA5ED0-CAB0-4376-B8C8-31BCF5D91E74}" srcOrd="4" destOrd="0" presId="urn:microsoft.com/office/officeart/2005/8/layout/vList2"/>
    <dgm:cxn modelId="{3262099C-B0B1-4471-8ED7-BE5FD7615CB1}" type="presParOf" srcId="{1B28A4B8-A0C3-4849-806B-B0E2CBC6DF93}" destId="{D5DAAA6F-99CE-4749-A6B1-FB9C97712DD5}" srcOrd="5" destOrd="0" presId="urn:microsoft.com/office/officeart/2005/8/layout/vList2"/>
    <dgm:cxn modelId="{925F1884-D86D-455D-BD97-9C334835CC78}" type="presParOf" srcId="{1B28A4B8-A0C3-4849-806B-B0E2CBC6DF93}" destId="{52641F52-967A-43F0-AD11-9A48C37D217D}" srcOrd="6" destOrd="0" presId="urn:microsoft.com/office/officeart/2005/8/layout/vList2"/>
    <dgm:cxn modelId="{2AA28B85-D218-4134-BD66-1A6E89287CC9}" type="presParOf" srcId="{1B28A4B8-A0C3-4849-806B-B0E2CBC6DF93}" destId="{1572FE95-F828-461F-A79F-7143A9B7E878}" srcOrd="7" destOrd="0" presId="urn:microsoft.com/office/officeart/2005/8/layout/vList2"/>
    <dgm:cxn modelId="{4E09BE6A-5904-47EF-8E11-925F0C36EB1F}" type="presParOf" srcId="{1B28A4B8-A0C3-4849-806B-B0E2CBC6DF93}" destId="{5E42637D-A89A-4592-9638-CD1979E228C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8F72AF-DE16-4A5B-9E45-565DF748218F}" type="doc">
      <dgm:prSet loTypeId="urn:microsoft.com/office/officeart/2005/8/layout/hierarchy1" loCatId="hierarchy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5AD656C-2255-43B0-92F7-60ACB7C5DC8F}">
      <dgm:prSet/>
      <dgm:spPr/>
      <dgm:t>
        <a:bodyPr/>
        <a:lstStyle/>
        <a:p>
          <a:r>
            <a:rPr lang="en-US"/>
            <a:t>Interacting, antecedents, contributing factors</a:t>
          </a:r>
        </a:p>
      </dgm:t>
    </dgm:pt>
    <dgm:pt modelId="{890BDB3D-DBC5-4367-8337-AE7A36B1D50D}" type="parTrans" cxnId="{4E3B5E08-C814-4403-AE9E-A2516EC8E058}">
      <dgm:prSet/>
      <dgm:spPr/>
      <dgm:t>
        <a:bodyPr/>
        <a:lstStyle/>
        <a:p>
          <a:endParaRPr lang="en-US"/>
        </a:p>
      </dgm:t>
    </dgm:pt>
    <dgm:pt modelId="{57AAE4EA-FEB9-4128-BC1D-C2DE2D13A4B0}" type="sibTrans" cxnId="{4E3B5E08-C814-4403-AE9E-A2516EC8E058}">
      <dgm:prSet/>
      <dgm:spPr/>
      <dgm:t>
        <a:bodyPr/>
        <a:lstStyle/>
        <a:p>
          <a:endParaRPr lang="en-US"/>
        </a:p>
      </dgm:t>
    </dgm:pt>
    <dgm:pt modelId="{DE9C7493-8CB5-45FC-8A91-BE7D7E0EB5BD}">
      <dgm:prSet/>
      <dgm:spPr/>
      <dgm:t>
        <a:bodyPr/>
        <a:lstStyle/>
        <a:p>
          <a:r>
            <a:rPr lang="en-US"/>
            <a:t>PPROM and spontaneous preterm labor : 70-80% of preterm births</a:t>
          </a:r>
        </a:p>
      </dgm:t>
    </dgm:pt>
    <dgm:pt modelId="{77495206-32C3-4E42-82B8-A63C94912B0D}" type="parTrans" cxnId="{37BDB972-71ED-447D-B660-69B75783C0F1}">
      <dgm:prSet/>
      <dgm:spPr/>
      <dgm:t>
        <a:bodyPr/>
        <a:lstStyle/>
        <a:p>
          <a:endParaRPr lang="en-US"/>
        </a:p>
      </dgm:t>
    </dgm:pt>
    <dgm:pt modelId="{021FB8B5-F0EC-4BC1-894D-895BD9686091}" type="sibTrans" cxnId="{37BDB972-71ED-447D-B660-69B75783C0F1}">
      <dgm:prSet/>
      <dgm:spPr/>
      <dgm:t>
        <a:bodyPr/>
        <a:lstStyle/>
        <a:p>
          <a:endParaRPr lang="en-US"/>
        </a:p>
      </dgm:t>
    </dgm:pt>
    <dgm:pt modelId="{56769E7F-2575-41E5-83CF-BFB1D9B55474}" type="pres">
      <dgm:prSet presAssocID="{318F72AF-DE16-4A5B-9E45-565DF74821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781A0BE4-3D6D-4151-B85E-2D4D8112C672}" type="pres">
      <dgm:prSet presAssocID="{85AD656C-2255-43B0-92F7-60ACB7C5DC8F}" presName="hierRoot1" presStyleCnt="0"/>
      <dgm:spPr/>
    </dgm:pt>
    <dgm:pt modelId="{D4238766-C0F5-406C-845E-22DDBD244AD5}" type="pres">
      <dgm:prSet presAssocID="{85AD656C-2255-43B0-92F7-60ACB7C5DC8F}" presName="composite" presStyleCnt="0"/>
      <dgm:spPr/>
    </dgm:pt>
    <dgm:pt modelId="{7219A030-B9D4-445C-848C-0C256ECB3C8B}" type="pres">
      <dgm:prSet presAssocID="{85AD656C-2255-43B0-92F7-60ACB7C5DC8F}" presName="background" presStyleLbl="node0" presStyleIdx="0" presStyleCnt="2"/>
      <dgm:spPr/>
    </dgm:pt>
    <dgm:pt modelId="{40331C39-0B87-40F1-97D7-FCD8C6AD00E8}" type="pres">
      <dgm:prSet presAssocID="{85AD656C-2255-43B0-92F7-60ACB7C5DC8F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05A2E6CA-566D-46D4-BBAF-5A314872C8DC}" type="pres">
      <dgm:prSet presAssocID="{85AD656C-2255-43B0-92F7-60ACB7C5DC8F}" presName="hierChild2" presStyleCnt="0"/>
      <dgm:spPr/>
    </dgm:pt>
    <dgm:pt modelId="{D7D3AE11-45EF-4A67-A1C0-FF92C31290CE}" type="pres">
      <dgm:prSet presAssocID="{DE9C7493-8CB5-45FC-8A91-BE7D7E0EB5BD}" presName="hierRoot1" presStyleCnt="0"/>
      <dgm:spPr/>
    </dgm:pt>
    <dgm:pt modelId="{C9C5696A-18B5-4ED4-A3DD-9388BDAF68FF}" type="pres">
      <dgm:prSet presAssocID="{DE9C7493-8CB5-45FC-8A91-BE7D7E0EB5BD}" presName="composite" presStyleCnt="0"/>
      <dgm:spPr/>
    </dgm:pt>
    <dgm:pt modelId="{AEFDFD65-7F16-443C-9E20-C1E30CC3B425}" type="pres">
      <dgm:prSet presAssocID="{DE9C7493-8CB5-45FC-8A91-BE7D7E0EB5BD}" presName="background" presStyleLbl="node0" presStyleIdx="1" presStyleCnt="2"/>
      <dgm:spPr/>
    </dgm:pt>
    <dgm:pt modelId="{1A5571F5-4EFB-4F7D-82D4-25B35733006F}" type="pres">
      <dgm:prSet presAssocID="{DE9C7493-8CB5-45FC-8A91-BE7D7E0EB5BD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0404B008-5DC2-4039-8EB0-CA308C010BF2}" type="pres">
      <dgm:prSet presAssocID="{DE9C7493-8CB5-45FC-8A91-BE7D7E0EB5BD}" presName="hierChild2" presStyleCnt="0"/>
      <dgm:spPr/>
    </dgm:pt>
  </dgm:ptLst>
  <dgm:cxnLst>
    <dgm:cxn modelId="{2A1035F3-FCC9-43F7-8176-168FFF871A85}" type="presOf" srcId="{85AD656C-2255-43B0-92F7-60ACB7C5DC8F}" destId="{40331C39-0B87-40F1-97D7-FCD8C6AD00E8}" srcOrd="0" destOrd="0" presId="urn:microsoft.com/office/officeart/2005/8/layout/hierarchy1"/>
    <dgm:cxn modelId="{8D6BC790-E418-4685-A80B-5D5EA8AEC488}" type="presOf" srcId="{318F72AF-DE16-4A5B-9E45-565DF748218F}" destId="{56769E7F-2575-41E5-83CF-BFB1D9B55474}" srcOrd="0" destOrd="0" presId="urn:microsoft.com/office/officeart/2005/8/layout/hierarchy1"/>
    <dgm:cxn modelId="{DA67C6F2-1EF2-4179-AFE3-13D87614FE70}" type="presOf" srcId="{DE9C7493-8CB5-45FC-8A91-BE7D7E0EB5BD}" destId="{1A5571F5-4EFB-4F7D-82D4-25B35733006F}" srcOrd="0" destOrd="0" presId="urn:microsoft.com/office/officeart/2005/8/layout/hierarchy1"/>
    <dgm:cxn modelId="{4E3B5E08-C814-4403-AE9E-A2516EC8E058}" srcId="{318F72AF-DE16-4A5B-9E45-565DF748218F}" destId="{85AD656C-2255-43B0-92F7-60ACB7C5DC8F}" srcOrd="0" destOrd="0" parTransId="{890BDB3D-DBC5-4367-8337-AE7A36B1D50D}" sibTransId="{57AAE4EA-FEB9-4128-BC1D-C2DE2D13A4B0}"/>
    <dgm:cxn modelId="{37BDB972-71ED-447D-B660-69B75783C0F1}" srcId="{318F72AF-DE16-4A5B-9E45-565DF748218F}" destId="{DE9C7493-8CB5-45FC-8A91-BE7D7E0EB5BD}" srcOrd="1" destOrd="0" parTransId="{77495206-32C3-4E42-82B8-A63C94912B0D}" sibTransId="{021FB8B5-F0EC-4BC1-894D-895BD9686091}"/>
    <dgm:cxn modelId="{DF28DF06-3B05-4F7D-B018-5F2A7DD8505E}" type="presParOf" srcId="{56769E7F-2575-41E5-83CF-BFB1D9B55474}" destId="{781A0BE4-3D6D-4151-B85E-2D4D8112C672}" srcOrd="0" destOrd="0" presId="urn:microsoft.com/office/officeart/2005/8/layout/hierarchy1"/>
    <dgm:cxn modelId="{F2A69F1F-F6DF-475E-A37E-90ED90764940}" type="presParOf" srcId="{781A0BE4-3D6D-4151-B85E-2D4D8112C672}" destId="{D4238766-C0F5-406C-845E-22DDBD244AD5}" srcOrd="0" destOrd="0" presId="urn:microsoft.com/office/officeart/2005/8/layout/hierarchy1"/>
    <dgm:cxn modelId="{F7FD2C02-1671-4899-B924-BE914CA2BC1D}" type="presParOf" srcId="{D4238766-C0F5-406C-845E-22DDBD244AD5}" destId="{7219A030-B9D4-445C-848C-0C256ECB3C8B}" srcOrd="0" destOrd="0" presId="urn:microsoft.com/office/officeart/2005/8/layout/hierarchy1"/>
    <dgm:cxn modelId="{760080BB-8EC4-49BD-8071-14B3432411EE}" type="presParOf" srcId="{D4238766-C0F5-406C-845E-22DDBD244AD5}" destId="{40331C39-0B87-40F1-97D7-FCD8C6AD00E8}" srcOrd="1" destOrd="0" presId="urn:microsoft.com/office/officeart/2005/8/layout/hierarchy1"/>
    <dgm:cxn modelId="{242F2709-C822-4A53-A40F-2A41790ADB2B}" type="presParOf" srcId="{781A0BE4-3D6D-4151-B85E-2D4D8112C672}" destId="{05A2E6CA-566D-46D4-BBAF-5A314872C8DC}" srcOrd="1" destOrd="0" presId="urn:microsoft.com/office/officeart/2005/8/layout/hierarchy1"/>
    <dgm:cxn modelId="{68479639-1547-463A-8EDF-FC37E49F2E34}" type="presParOf" srcId="{56769E7F-2575-41E5-83CF-BFB1D9B55474}" destId="{D7D3AE11-45EF-4A67-A1C0-FF92C31290CE}" srcOrd="1" destOrd="0" presId="urn:microsoft.com/office/officeart/2005/8/layout/hierarchy1"/>
    <dgm:cxn modelId="{C81807E3-2267-4A89-AF35-9E2461DC5EC4}" type="presParOf" srcId="{D7D3AE11-45EF-4A67-A1C0-FF92C31290CE}" destId="{C9C5696A-18B5-4ED4-A3DD-9388BDAF68FF}" srcOrd="0" destOrd="0" presId="urn:microsoft.com/office/officeart/2005/8/layout/hierarchy1"/>
    <dgm:cxn modelId="{40209C41-1DF4-422D-8183-8109E158E137}" type="presParOf" srcId="{C9C5696A-18B5-4ED4-A3DD-9388BDAF68FF}" destId="{AEFDFD65-7F16-443C-9E20-C1E30CC3B425}" srcOrd="0" destOrd="0" presId="urn:microsoft.com/office/officeart/2005/8/layout/hierarchy1"/>
    <dgm:cxn modelId="{60DF877E-5610-4789-8CAB-8469E420366C}" type="presParOf" srcId="{C9C5696A-18B5-4ED4-A3DD-9388BDAF68FF}" destId="{1A5571F5-4EFB-4F7D-82D4-25B35733006F}" srcOrd="1" destOrd="0" presId="urn:microsoft.com/office/officeart/2005/8/layout/hierarchy1"/>
    <dgm:cxn modelId="{02DF0960-5C7C-47A5-908D-2A4CAA24B03E}" type="presParOf" srcId="{D7D3AE11-45EF-4A67-A1C0-FF92C31290CE}" destId="{0404B008-5DC2-4039-8EB0-CA308C010BF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224B6C-E725-47FD-9B4E-81DC2C1C0EB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accent0_3" csCatId="mainScheme" phldr="1"/>
      <dgm:spPr/>
      <dgm:t>
        <a:bodyPr/>
        <a:lstStyle/>
        <a:p>
          <a:endParaRPr lang="en-US"/>
        </a:p>
      </dgm:t>
    </dgm:pt>
    <dgm:pt modelId="{B305CFA4-45C3-4FF3-ACF7-B5C7512FA74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Uterine distention</a:t>
          </a:r>
        </a:p>
      </dgm:t>
    </dgm:pt>
    <dgm:pt modelId="{AF1EF366-DFCD-4D05-A944-13D8B98386D9}" type="parTrans" cxnId="{0AC8F1EE-37AE-4C01-9029-2888EEDA818D}">
      <dgm:prSet/>
      <dgm:spPr/>
      <dgm:t>
        <a:bodyPr/>
        <a:lstStyle/>
        <a:p>
          <a:endParaRPr lang="en-US"/>
        </a:p>
      </dgm:t>
    </dgm:pt>
    <dgm:pt modelId="{97A61D80-0C75-4172-9550-8C1CEC71D38D}" type="sibTrans" cxnId="{0AC8F1EE-37AE-4C01-9029-2888EEDA818D}">
      <dgm:prSet/>
      <dgm:spPr/>
      <dgm:t>
        <a:bodyPr/>
        <a:lstStyle/>
        <a:p>
          <a:endParaRPr lang="en-US"/>
        </a:p>
      </dgm:t>
    </dgm:pt>
    <dgm:pt modelId="{6028C508-B035-4D73-9656-531A3068456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Maternal-fetal stress</a:t>
          </a:r>
        </a:p>
      </dgm:t>
    </dgm:pt>
    <dgm:pt modelId="{31FDE97B-BAA9-4DA3-AFEB-2513591D162E}" type="parTrans" cxnId="{7238BEF1-4DFE-4C64-ACF9-803DCBFF8731}">
      <dgm:prSet/>
      <dgm:spPr/>
      <dgm:t>
        <a:bodyPr/>
        <a:lstStyle/>
        <a:p>
          <a:endParaRPr lang="en-US"/>
        </a:p>
      </dgm:t>
    </dgm:pt>
    <dgm:pt modelId="{676807E1-D48C-4A38-81F3-22ACC7F93C22}" type="sibTrans" cxnId="{7238BEF1-4DFE-4C64-ACF9-803DCBFF8731}">
      <dgm:prSet/>
      <dgm:spPr/>
      <dgm:t>
        <a:bodyPr/>
        <a:lstStyle/>
        <a:p>
          <a:endParaRPr lang="en-US"/>
        </a:p>
      </dgm:t>
    </dgm:pt>
    <dgm:pt modelId="{18C24B71-3896-43D1-8E9D-7A62E1C1EAA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Infection</a:t>
          </a:r>
        </a:p>
      </dgm:t>
    </dgm:pt>
    <dgm:pt modelId="{4FBDCF56-3DE2-4DBD-8084-B1B6144783CF}" type="parTrans" cxnId="{A8C84A4C-7F58-4671-8A94-B933C241CB03}">
      <dgm:prSet/>
      <dgm:spPr/>
      <dgm:t>
        <a:bodyPr/>
        <a:lstStyle/>
        <a:p>
          <a:endParaRPr lang="en-US"/>
        </a:p>
      </dgm:t>
    </dgm:pt>
    <dgm:pt modelId="{8688766F-2D71-4212-9E6A-68470274223F}" type="sibTrans" cxnId="{A8C84A4C-7F58-4671-8A94-B933C241CB03}">
      <dgm:prSet/>
      <dgm:spPr/>
      <dgm:t>
        <a:bodyPr/>
        <a:lstStyle/>
        <a:p>
          <a:endParaRPr lang="en-US"/>
        </a:p>
      </dgm:t>
    </dgm:pt>
    <dgm:pt modelId="{B26E9E6F-03C7-452A-AA8E-7257F52EAF2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Premature cervical change</a:t>
          </a:r>
        </a:p>
      </dgm:t>
    </dgm:pt>
    <dgm:pt modelId="{D9F4A910-00AB-43FF-A1CB-A29E566ED1A9}" type="parTrans" cxnId="{D05BDB88-9147-4A40-856F-0C6004CFE8C7}">
      <dgm:prSet/>
      <dgm:spPr/>
      <dgm:t>
        <a:bodyPr/>
        <a:lstStyle/>
        <a:p>
          <a:endParaRPr lang="en-US"/>
        </a:p>
      </dgm:t>
    </dgm:pt>
    <dgm:pt modelId="{8536FD21-6C34-41D0-B68F-9E2DED83FACB}" type="sibTrans" cxnId="{D05BDB88-9147-4A40-856F-0C6004CFE8C7}">
      <dgm:prSet/>
      <dgm:spPr/>
      <dgm:t>
        <a:bodyPr/>
        <a:lstStyle/>
        <a:p>
          <a:endParaRPr lang="en-US"/>
        </a:p>
      </dgm:t>
    </dgm:pt>
    <dgm:pt modelId="{BC3D1FDB-FBF1-4048-AEE0-296820755461}" type="pres">
      <dgm:prSet presAssocID="{74224B6C-E725-47FD-9B4E-81DC2C1C0EB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57C1A5C2-13B4-4903-A42A-F8EB01F2AA7B}" type="pres">
      <dgm:prSet presAssocID="{B305CFA4-45C3-4FF3-ACF7-B5C7512FA74B}" presName="compNode" presStyleCnt="0"/>
      <dgm:spPr/>
    </dgm:pt>
    <dgm:pt modelId="{A90A85CA-720E-477F-8CEA-E0B73E531A14}" type="pres">
      <dgm:prSet presAssocID="{B305CFA4-45C3-4FF3-ACF7-B5C7512FA74B}" presName="iconBgRect" presStyleLbl="bgShp" presStyleIdx="0" presStyleCnt="4"/>
      <dgm:spPr/>
    </dgm:pt>
    <dgm:pt modelId="{C2C8E038-C14E-479B-B0D7-DBD00CD49297}" type="pres">
      <dgm:prSet presAssocID="{B305CFA4-45C3-4FF3-ACF7-B5C7512FA74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635AFC90-209E-4449-8F2F-EC4B18F72681}" type="pres">
      <dgm:prSet presAssocID="{B305CFA4-45C3-4FF3-ACF7-B5C7512FA74B}" presName="spaceRect" presStyleCnt="0"/>
      <dgm:spPr/>
    </dgm:pt>
    <dgm:pt modelId="{B2490675-8359-47AB-80B9-D60D874BBA7A}" type="pres">
      <dgm:prSet presAssocID="{B305CFA4-45C3-4FF3-ACF7-B5C7512FA74B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th-TH"/>
        </a:p>
      </dgm:t>
    </dgm:pt>
    <dgm:pt modelId="{02782811-0147-4CD4-823D-8A13F6AEE3D1}" type="pres">
      <dgm:prSet presAssocID="{97A61D80-0C75-4172-9550-8C1CEC71D38D}" presName="sibTrans" presStyleCnt="0"/>
      <dgm:spPr/>
    </dgm:pt>
    <dgm:pt modelId="{F81B8988-7D3C-4271-BFA0-4C4438B8D516}" type="pres">
      <dgm:prSet presAssocID="{6028C508-B035-4D73-9656-531A30684568}" presName="compNode" presStyleCnt="0"/>
      <dgm:spPr/>
    </dgm:pt>
    <dgm:pt modelId="{052DA729-F585-4F55-B9DC-280C075A8FD9}" type="pres">
      <dgm:prSet presAssocID="{6028C508-B035-4D73-9656-531A30684568}" presName="iconBgRect" presStyleLbl="bgShp" presStyleIdx="1" presStyleCnt="4"/>
      <dgm:spPr/>
    </dgm:pt>
    <dgm:pt modelId="{7155A0FC-CA0F-434F-A0D7-53A69CAF08D3}" type="pres">
      <dgm:prSet presAssocID="{6028C508-B035-4D73-9656-531A3068456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by"/>
        </a:ext>
      </dgm:extLst>
    </dgm:pt>
    <dgm:pt modelId="{50828917-B81A-409D-888E-FFAA72723763}" type="pres">
      <dgm:prSet presAssocID="{6028C508-B035-4D73-9656-531A30684568}" presName="spaceRect" presStyleCnt="0"/>
      <dgm:spPr/>
    </dgm:pt>
    <dgm:pt modelId="{36CA2E39-876F-4AB8-9348-507545E74A39}" type="pres">
      <dgm:prSet presAssocID="{6028C508-B035-4D73-9656-531A30684568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th-TH"/>
        </a:p>
      </dgm:t>
    </dgm:pt>
    <dgm:pt modelId="{6E30427A-D6E1-4F66-9D11-625EF8BA5307}" type="pres">
      <dgm:prSet presAssocID="{676807E1-D48C-4A38-81F3-22ACC7F93C22}" presName="sibTrans" presStyleCnt="0"/>
      <dgm:spPr/>
    </dgm:pt>
    <dgm:pt modelId="{8A56D5B8-5A1E-440C-BC83-65586F1BDB26}" type="pres">
      <dgm:prSet presAssocID="{18C24B71-3896-43D1-8E9D-7A62E1C1EAA2}" presName="compNode" presStyleCnt="0"/>
      <dgm:spPr/>
    </dgm:pt>
    <dgm:pt modelId="{C8F51A31-301C-4544-BD2F-4B299F9D71F2}" type="pres">
      <dgm:prSet presAssocID="{18C24B71-3896-43D1-8E9D-7A62E1C1EAA2}" presName="iconBgRect" presStyleLbl="bgShp" presStyleIdx="2" presStyleCnt="4"/>
      <dgm:spPr/>
    </dgm:pt>
    <dgm:pt modelId="{E5C5C86E-EAA5-427B-9C72-533039E6A493}" type="pres">
      <dgm:prSet presAssocID="{18C24B71-3896-43D1-8E9D-7A62E1C1EAA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C55E66C8-D34A-4A82-9579-43FDDF3798FF}" type="pres">
      <dgm:prSet presAssocID="{18C24B71-3896-43D1-8E9D-7A62E1C1EAA2}" presName="spaceRect" presStyleCnt="0"/>
      <dgm:spPr/>
    </dgm:pt>
    <dgm:pt modelId="{59CCE221-06AC-4AEC-A4A8-ED843A1A6BA4}" type="pres">
      <dgm:prSet presAssocID="{18C24B71-3896-43D1-8E9D-7A62E1C1EAA2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th-TH"/>
        </a:p>
      </dgm:t>
    </dgm:pt>
    <dgm:pt modelId="{F1F2ED6B-289F-4225-812D-A040D073237F}" type="pres">
      <dgm:prSet presAssocID="{8688766F-2D71-4212-9E6A-68470274223F}" presName="sibTrans" presStyleCnt="0"/>
      <dgm:spPr/>
    </dgm:pt>
    <dgm:pt modelId="{27EC5ED9-505A-41F2-8BE6-532D4C9E3756}" type="pres">
      <dgm:prSet presAssocID="{B26E9E6F-03C7-452A-AA8E-7257F52EAF21}" presName="compNode" presStyleCnt="0"/>
      <dgm:spPr/>
    </dgm:pt>
    <dgm:pt modelId="{408BDC86-E06E-40AB-A5D4-1D8318955570}" type="pres">
      <dgm:prSet presAssocID="{B26E9E6F-03C7-452A-AA8E-7257F52EAF21}" presName="iconBgRect" presStyleLbl="bgShp" presStyleIdx="3" presStyleCnt="4"/>
      <dgm:spPr/>
    </dgm:pt>
    <dgm:pt modelId="{136A22DA-3D92-4AEF-93C1-A86F204F9B4A}" type="pres">
      <dgm:prSet presAssocID="{B26E9E6F-03C7-452A-AA8E-7257F52EAF2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9EC6D3BE-2B60-4D9F-9D58-F353E9250215}" type="pres">
      <dgm:prSet presAssocID="{B26E9E6F-03C7-452A-AA8E-7257F52EAF21}" presName="spaceRect" presStyleCnt="0"/>
      <dgm:spPr/>
    </dgm:pt>
    <dgm:pt modelId="{9CD57AC1-047A-4579-94C3-CA2AB51152CE}" type="pres">
      <dgm:prSet presAssocID="{B26E9E6F-03C7-452A-AA8E-7257F52EAF21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0AC8F1EE-37AE-4C01-9029-2888EEDA818D}" srcId="{74224B6C-E725-47FD-9B4E-81DC2C1C0EBB}" destId="{B305CFA4-45C3-4FF3-ACF7-B5C7512FA74B}" srcOrd="0" destOrd="0" parTransId="{AF1EF366-DFCD-4D05-A944-13D8B98386D9}" sibTransId="{97A61D80-0C75-4172-9550-8C1CEC71D38D}"/>
    <dgm:cxn modelId="{485908F2-2DCF-41A2-84EA-4419725DE263}" type="presOf" srcId="{B26E9E6F-03C7-452A-AA8E-7257F52EAF21}" destId="{9CD57AC1-047A-4579-94C3-CA2AB51152CE}" srcOrd="0" destOrd="0" presId="urn:microsoft.com/office/officeart/2018/5/layout/IconCircleLabelList"/>
    <dgm:cxn modelId="{F731B3E0-6B61-409C-82D6-6427F1FC4F7D}" type="presOf" srcId="{B305CFA4-45C3-4FF3-ACF7-B5C7512FA74B}" destId="{B2490675-8359-47AB-80B9-D60D874BBA7A}" srcOrd="0" destOrd="0" presId="urn:microsoft.com/office/officeart/2018/5/layout/IconCircleLabelList"/>
    <dgm:cxn modelId="{7B7673CE-3EA7-4FDB-AA89-B0AA423609EF}" type="presOf" srcId="{6028C508-B035-4D73-9656-531A30684568}" destId="{36CA2E39-876F-4AB8-9348-507545E74A39}" srcOrd="0" destOrd="0" presId="urn:microsoft.com/office/officeart/2018/5/layout/IconCircleLabelList"/>
    <dgm:cxn modelId="{849C2B45-B653-4EA2-82BA-32F26BE1E582}" type="presOf" srcId="{18C24B71-3896-43D1-8E9D-7A62E1C1EAA2}" destId="{59CCE221-06AC-4AEC-A4A8-ED843A1A6BA4}" srcOrd="0" destOrd="0" presId="urn:microsoft.com/office/officeart/2018/5/layout/IconCircleLabelList"/>
    <dgm:cxn modelId="{A8C84A4C-7F58-4671-8A94-B933C241CB03}" srcId="{74224B6C-E725-47FD-9B4E-81DC2C1C0EBB}" destId="{18C24B71-3896-43D1-8E9D-7A62E1C1EAA2}" srcOrd="2" destOrd="0" parTransId="{4FBDCF56-3DE2-4DBD-8084-B1B6144783CF}" sibTransId="{8688766F-2D71-4212-9E6A-68470274223F}"/>
    <dgm:cxn modelId="{D05BDB88-9147-4A40-856F-0C6004CFE8C7}" srcId="{74224B6C-E725-47FD-9B4E-81DC2C1C0EBB}" destId="{B26E9E6F-03C7-452A-AA8E-7257F52EAF21}" srcOrd="3" destOrd="0" parTransId="{D9F4A910-00AB-43FF-A1CB-A29E566ED1A9}" sibTransId="{8536FD21-6C34-41D0-B68F-9E2DED83FACB}"/>
    <dgm:cxn modelId="{7238BEF1-4DFE-4C64-ACF9-803DCBFF8731}" srcId="{74224B6C-E725-47FD-9B4E-81DC2C1C0EBB}" destId="{6028C508-B035-4D73-9656-531A30684568}" srcOrd="1" destOrd="0" parTransId="{31FDE97B-BAA9-4DA3-AFEB-2513591D162E}" sibTransId="{676807E1-D48C-4A38-81F3-22ACC7F93C22}"/>
    <dgm:cxn modelId="{547FC92B-C0A6-4DCD-BA03-7C4DD12392BC}" type="presOf" srcId="{74224B6C-E725-47FD-9B4E-81DC2C1C0EBB}" destId="{BC3D1FDB-FBF1-4048-AEE0-296820755461}" srcOrd="0" destOrd="0" presId="urn:microsoft.com/office/officeart/2018/5/layout/IconCircleLabelList"/>
    <dgm:cxn modelId="{3550A88C-7902-4133-AAD9-4FDBF18D79B2}" type="presParOf" srcId="{BC3D1FDB-FBF1-4048-AEE0-296820755461}" destId="{57C1A5C2-13B4-4903-A42A-F8EB01F2AA7B}" srcOrd="0" destOrd="0" presId="urn:microsoft.com/office/officeart/2018/5/layout/IconCircleLabelList"/>
    <dgm:cxn modelId="{DC595EFD-D25D-45B1-9D28-5427C299045E}" type="presParOf" srcId="{57C1A5C2-13B4-4903-A42A-F8EB01F2AA7B}" destId="{A90A85CA-720E-477F-8CEA-E0B73E531A14}" srcOrd="0" destOrd="0" presId="urn:microsoft.com/office/officeart/2018/5/layout/IconCircleLabelList"/>
    <dgm:cxn modelId="{92C69C27-7B00-445A-82C5-1D661901318D}" type="presParOf" srcId="{57C1A5C2-13B4-4903-A42A-F8EB01F2AA7B}" destId="{C2C8E038-C14E-479B-B0D7-DBD00CD49297}" srcOrd="1" destOrd="0" presId="urn:microsoft.com/office/officeart/2018/5/layout/IconCircleLabelList"/>
    <dgm:cxn modelId="{F2EE1B9F-6CCA-4B89-8F7F-088E3799BC8E}" type="presParOf" srcId="{57C1A5C2-13B4-4903-A42A-F8EB01F2AA7B}" destId="{635AFC90-209E-4449-8F2F-EC4B18F72681}" srcOrd="2" destOrd="0" presId="urn:microsoft.com/office/officeart/2018/5/layout/IconCircleLabelList"/>
    <dgm:cxn modelId="{5B35A92C-5FA9-48D2-AC31-CE43928B4ECE}" type="presParOf" srcId="{57C1A5C2-13B4-4903-A42A-F8EB01F2AA7B}" destId="{B2490675-8359-47AB-80B9-D60D874BBA7A}" srcOrd="3" destOrd="0" presId="urn:microsoft.com/office/officeart/2018/5/layout/IconCircleLabelList"/>
    <dgm:cxn modelId="{D68C2A54-8DEB-4147-A4DD-042BB0BD571A}" type="presParOf" srcId="{BC3D1FDB-FBF1-4048-AEE0-296820755461}" destId="{02782811-0147-4CD4-823D-8A13F6AEE3D1}" srcOrd="1" destOrd="0" presId="urn:microsoft.com/office/officeart/2018/5/layout/IconCircleLabelList"/>
    <dgm:cxn modelId="{FEF2ECB0-D9CF-451C-960A-6B38E0CEEC68}" type="presParOf" srcId="{BC3D1FDB-FBF1-4048-AEE0-296820755461}" destId="{F81B8988-7D3C-4271-BFA0-4C4438B8D516}" srcOrd="2" destOrd="0" presId="urn:microsoft.com/office/officeart/2018/5/layout/IconCircleLabelList"/>
    <dgm:cxn modelId="{BED048B7-FF93-43E8-B499-FC1BDD3EED6C}" type="presParOf" srcId="{F81B8988-7D3C-4271-BFA0-4C4438B8D516}" destId="{052DA729-F585-4F55-B9DC-280C075A8FD9}" srcOrd="0" destOrd="0" presId="urn:microsoft.com/office/officeart/2018/5/layout/IconCircleLabelList"/>
    <dgm:cxn modelId="{B99968EE-FEAB-4231-BC36-E400E2FA4CE1}" type="presParOf" srcId="{F81B8988-7D3C-4271-BFA0-4C4438B8D516}" destId="{7155A0FC-CA0F-434F-A0D7-53A69CAF08D3}" srcOrd="1" destOrd="0" presId="urn:microsoft.com/office/officeart/2018/5/layout/IconCircleLabelList"/>
    <dgm:cxn modelId="{1CA9274E-848A-4F09-B084-491A1E6D0875}" type="presParOf" srcId="{F81B8988-7D3C-4271-BFA0-4C4438B8D516}" destId="{50828917-B81A-409D-888E-FFAA72723763}" srcOrd="2" destOrd="0" presId="urn:microsoft.com/office/officeart/2018/5/layout/IconCircleLabelList"/>
    <dgm:cxn modelId="{DD15DA5C-E6FB-4B53-A82C-81E15D35A63F}" type="presParOf" srcId="{F81B8988-7D3C-4271-BFA0-4C4438B8D516}" destId="{36CA2E39-876F-4AB8-9348-507545E74A39}" srcOrd="3" destOrd="0" presId="urn:microsoft.com/office/officeart/2018/5/layout/IconCircleLabelList"/>
    <dgm:cxn modelId="{0F8EB66B-7468-4637-AE89-082D7C74B1C3}" type="presParOf" srcId="{BC3D1FDB-FBF1-4048-AEE0-296820755461}" destId="{6E30427A-D6E1-4F66-9D11-625EF8BA5307}" srcOrd="3" destOrd="0" presId="urn:microsoft.com/office/officeart/2018/5/layout/IconCircleLabelList"/>
    <dgm:cxn modelId="{0C3B742A-054F-4304-9A10-5C9EE5BA5569}" type="presParOf" srcId="{BC3D1FDB-FBF1-4048-AEE0-296820755461}" destId="{8A56D5B8-5A1E-440C-BC83-65586F1BDB26}" srcOrd="4" destOrd="0" presId="urn:microsoft.com/office/officeart/2018/5/layout/IconCircleLabelList"/>
    <dgm:cxn modelId="{A0BD885D-B9DB-4DE5-9D3A-C3E7A151C0F6}" type="presParOf" srcId="{8A56D5B8-5A1E-440C-BC83-65586F1BDB26}" destId="{C8F51A31-301C-4544-BD2F-4B299F9D71F2}" srcOrd="0" destOrd="0" presId="urn:microsoft.com/office/officeart/2018/5/layout/IconCircleLabelList"/>
    <dgm:cxn modelId="{415DECF0-1CCF-4F93-97DB-87E880DCCF2B}" type="presParOf" srcId="{8A56D5B8-5A1E-440C-BC83-65586F1BDB26}" destId="{E5C5C86E-EAA5-427B-9C72-533039E6A493}" srcOrd="1" destOrd="0" presId="urn:microsoft.com/office/officeart/2018/5/layout/IconCircleLabelList"/>
    <dgm:cxn modelId="{736A6358-3B37-4C02-B017-31A8E94D3ED1}" type="presParOf" srcId="{8A56D5B8-5A1E-440C-BC83-65586F1BDB26}" destId="{C55E66C8-D34A-4A82-9579-43FDDF3798FF}" srcOrd="2" destOrd="0" presId="urn:microsoft.com/office/officeart/2018/5/layout/IconCircleLabelList"/>
    <dgm:cxn modelId="{B99F8E91-F42B-4E1B-AEAE-26646482ECD9}" type="presParOf" srcId="{8A56D5B8-5A1E-440C-BC83-65586F1BDB26}" destId="{59CCE221-06AC-4AEC-A4A8-ED843A1A6BA4}" srcOrd="3" destOrd="0" presId="urn:microsoft.com/office/officeart/2018/5/layout/IconCircleLabelList"/>
    <dgm:cxn modelId="{3B474AAE-A250-40CE-88EE-FB781B12FEDE}" type="presParOf" srcId="{BC3D1FDB-FBF1-4048-AEE0-296820755461}" destId="{F1F2ED6B-289F-4225-812D-A040D073237F}" srcOrd="5" destOrd="0" presId="urn:microsoft.com/office/officeart/2018/5/layout/IconCircleLabelList"/>
    <dgm:cxn modelId="{3C1D4A99-5F78-4D2B-B4C7-EC1919FEA96B}" type="presParOf" srcId="{BC3D1FDB-FBF1-4048-AEE0-296820755461}" destId="{27EC5ED9-505A-41F2-8BE6-532D4C9E3756}" srcOrd="6" destOrd="0" presId="urn:microsoft.com/office/officeart/2018/5/layout/IconCircleLabelList"/>
    <dgm:cxn modelId="{29054425-4830-4310-B931-C3375DE3126C}" type="presParOf" srcId="{27EC5ED9-505A-41F2-8BE6-532D4C9E3756}" destId="{408BDC86-E06E-40AB-A5D4-1D8318955570}" srcOrd="0" destOrd="0" presId="urn:microsoft.com/office/officeart/2018/5/layout/IconCircleLabelList"/>
    <dgm:cxn modelId="{CD3160AF-2D61-4B4D-B46B-2DDC929DEBBD}" type="presParOf" srcId="{27EC5ED9-505A-41F2-8BE6-532D4C9E3756}" destId="{136A22DA-3D92-4AEF-93C1-A86F204F9B4A}" srcOrd="1" destOrd="0" presId="urn:microsoft.com/office/officeart/2018/5/layout/IconCircleLabelList"/>
    <dgm:cxn modelId="{2622DE28-616B-4433-98D6-3A541C44279A}" type="presParOf" srcId="{27EC5ED9-505A-41F2-8BE6-532D4C9E3756}" destId="{9EC6D3BE-2B60-4D9F-9D58-F353E9250215}" srcOrd="2" destOrd="0" presId="urn:microsoft.com/office/officeart/2018/5/layout/IconCircleLabelList"/>
    <dgm:cxn modelId="{CD727F8D-FBB6-4D13-BABB-452D3A8CA76E}" type="presParOf" srcId="{27EC5ED9-505A-41F2-8BE6-532D4C9E3756}" destId="{9CD57AC1-047A-4579-94C3-CA2AB51152C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16CECD-4A62-45D2-A784-D9E00C887824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D4B52A9-2CBA-432B-BB0D-F0232B10A2E6}">
      <dgm:prSet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Sources for intrauterine infection</a:t>
          </a:r>
        </a:p>
      </dgm:t>
    </dgm:pt>
    <dgm:pt modelId="{231E97E7-7122-486F-8F33-90C4DB889A4D}" type="parTrans" cxnId="{07E16F11-4069-47FC-846F-FBB4568A17E3}">
      <dgm:prSet/>
      <dgm:spPr/>
      <dgm:t>
        <a:bodyPr/>
        <a:lstStyle/>
        <a:p>
          <a:endParaRPr lang="en-US"/>
        </a:p>
      </dgm:t>
    </dgm:pt>
    <dgm:pt modelId="{43FF4983-2AA4-41AB-A10C-5DB784DF4A4B}" type="sibTrans" cxnId="{07E16F11-4069-47FC-846F-FBB4568A17E3}">
      <dgm:prSet/>
      <dgm:spPr/>
      <dgm:t>
        <a:bodyPr/>
        <a:lstStyle/>
        <a:p>
          <a:endParaRPr lang="en-US"/>
        </a:p>
      </dgm:t>
    </dgm:pt>
    <dgm:pt modelId="{25E54D3A-8BC8-441F-8157-8695DECC451C}">
      <dgm:prSet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Bacterial can access to intrauterine tissues through</a:t>
          </a:r>
        </a:p>
      </dgm:t>
    </dgm:pt>
    <dgm:pt modelId="{6179AA13-29A5-4CF6-B84A-2A5E7A0D5CAD}" type="parTrans" cxnId="{A2DB55AF-DCCD-47D0-94C8-151FEB8FA3E2}">
      <dgm:prSet/>
      <dgm:spPr/>
      <dgm:t>
        <a:bodyPr/>
        <a:lstStyle/>
        <a:p>
          <a:endParaRPr lang="en-US"/>
        </a:p>
      </dgm:t>
    </dgm:pt>
    <dgm:pt modelId="{C212E4E5-DE5D-4027-85FA-10F3D0ABAB90}" type="sibTrans" cxnId="{A2DB55AF-DCCD-47D0-94C8-151FEB8FA3E2}">
      <dgm:prSet/>
      <dgm:spPr/>
      <dgm:t>
        <a:bodyPr/>
        <a:lstStyle/>
        <a:p>
          <a:endParaRPr lang="en-US"/>
        </a:p>
      </dgm:t>
    </dgm:pt>
    <dgm:pt modelId="{ED0C028B-FCA8-476D-B1DD-EC9AA7028239}">
      <dgm:prSet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1. Transplacental transfer of maternal systemic infection</a:t>
          </a:r>
        </a:p>
      </dgm:t>
    </dgm:pt>
    <dgm:pt modelId="{8B884B41-38E8-4B1F-806B-932809D26E14}" type="parTrans" cxnId="{9A1D5157-0690-418C-A8DF-AFB01503C1B5}">
      <dgm:prSet/>
      <dgm:spPr/>
      <dgm:t>
        <a:bodyPr/>
        <a:lstStyle/>
        <a:p>
          <a:endParaRPr lang="en-US"/>
        </a:p>
      </dgm:t>
    </dgm:pt>
    <dgm:pt modelId="{95300828-1D4D-41B3-B271-A1D77FFBDF8C}" type="sibTrans" cxnId="{9A1D5157-0690-418C-A8DF-AFB01503C1B5}">
      <dgm:prSet/>
      <dgm:spPr/>
      <dgm:t>
        <a:bodyPr/>
        <a:lstStyle/>
        <a:p>
          <a:endParaRPr lang="en-US"/>
        </a:p>
      </dgm:t>
    </dgm:pt>
    <dgm:pt modelId="{E7E314E0-175D-4284-BAC8-7658941E3BD4}">
      <dgm:prSet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2. Retrograde flow of infection into the peritoneal cavity via  </a:t>
          </a:r>
        </a:p>
      </dgm:t>
    </dgm:pt>
    <dgm:pt modelId="{21D0679D-E145-49FF-80A9-B10ABEC8AAFC}" type="parTrans" cxnId="{BADE9F35-F707-4115-B9DD-37FF35F0CCA4}">
      <dgm:prSet/>
      <dgm:spPr/>
      <dgm:t>
        <a:bodyPr/>
        <a:lstStyle/>
        <a:p>
          <a:endParaRPr lang="en-US"/>
        </a:p>
      </dgm:t>
    </dgm:pt>
    <dgm:pt modelId="{3F8B36B1-C1FA-4C71-AB62-C75AF3F903EC}" type="sibTrans" cxnId="{BADE9F35-F707-4115-B9DD-37FF35F0CCA4}">
      <dgm:prSet/>
      <dgm:spPr/>
      <dgm:t>
        <a:bodyPr/>
        <a:lstStyle/>
        <a:p>
          <a:endParaRPr lang="en-US"/>
        </a:p>
      </dgm:t>
    </dgm:pt>
    <dgm:pt modelId="{461E6C0F-02AB-4812-B051-2847E020D124}">
      <dgm:prSet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Fallopian tubes</a:t>
          </a:r>
        </a:p>
      </dgm:t>
    </dgm:pt>
    <dgm:pt modelId="{CB5C7565-497C-427F-81AD-6C28F06818BB}" type="parTrans" cxnId="{ABD50731-378A-4E50-AC42-1F486AE9243A}">
      <dgm:prSet/>
      <dgm:spPr/>
      <dgm:t>
        <a:bodyPr/>
        <a:lstStyle/>
        <a:p>
          <a:endParaRPr lang="en-US"/>
        </a:p>
      </dgm:t>
    </dgm:pt>
    <dgm:pt modelId="{738ED5AA-A543-4E30-93B1-02293EB6FB6F}" type="sibTrans" cxnId="{ABD50731-378A-4E50-AC42-1F486AE9243A}">
      <dgm:prSet/>
      <dgm:spPr/>
      <dgm:t>
        <a:bodyPr/>
        <a:lstStyle/>
        <a:p>
          <a:endParaRPr lang="en-US"/>
        </a:p>
      </dgm:t>
    </dgm:pt>
    <dgm:pt modelId="{B433AC83-D961-4069-81CA-BDF8A36EB4B9}">
      <dgm:prSet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3. Ascending infection with bacteria from the vagina and cervix</a:t>
          </a:r>
        </a:p>
      </dgm:t>
    </dgm:pt>
    <dgm:pt modelId="{8BD2C40A-33EC-4794-A7C0-3BA24197C22F}" type="parTrans" cxnId="{AE5211FF-B4AD-43F4-8E89-EF95A2E5A33F}">
      <dgm:prSet/>
      <dgm:spPr/>
      <dgm:t>
        <a:bodyPr/>
        <a:lstStyle/>
        <a:p>
          <a:endParaRPr lang="en-US"/>
        </a:p>
      </dgm:t>
    </dgm:pt>
    <dgm:pt modelId="{4F3FC9A3-F1E4-4DA0-9C50-CE9303D0248D}" type="sibTrans" cxnId="{AE5211FF-B4AD-43F4-8E89-EF95A2E5A33F}">
      <dgm:prSet/>
      <dgm:spPr/>
      <dgm:t>
        <a:bodyPr/>
        <a:lstStyle/>
        <a:p>
          <a:endParaRPr lang="en-US"/>
        </a:p>
      </dgm:t>
    </dgm:pt>
    <dgm:pt modelId="{3FC0623E-CF3A-498C-822C-B52ED35CFEB0}" type="pres">
      <dgm:prSet presAssocID="{F916CECD-4A62-45D2-A784-D9E00C88782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C53CE590-148A-46DB-A7A6-15DAF61FB8C1}" type="pres">
      <dgm:prSet presAssocID="{4D4B52A9-2CBA-432B-BB0D-F0232B10A2E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E5ECC27-7537-40E3-BEC6-A8519CEFDB96}" type="pres">
      <dgm:prSet presAssocID="{43FF4983-2AA4-41AB-A10C-5DB784DF4A4B}" presName="sibTrans" presStyleLbl="sibTrans1D1" presStyleIdx="0" presStyleCnt="5"/>
      <dgm:spPr/>
      <dgm:t>
        <a:bodyPr/>
        <a:lstStyle/>
        <a:p>
          <a:endParaRPr lang="th-TH"/>
        </a:p>
      </dgm:t>
    </dgm:pt>
    <dgm:pt modelId="{B30E6B05-FD6B-4A42-87E9-AC2DAD6D266D}" type="pres">
      <dgm:prSet presAssocID="{43FF4983-2AA4-41AB-A10C-5DB784DF4A4B}" presName="connectorText" presStyleLbl="sibTrans1D1" presStyleIdx="0" presStyleCnt="5"/>
      <dgm:spPr/>
      <dgm:t>
        <a:bodyPr/>
        <a:lstStyle/>
        <a:p>
          <a:endParaRPr lang="th-TH"/>
        </a:p>
      </dgm:t>
    </dgm:pt>
    <dgm:pt modelId="{A3759306-7DE1-465B-A8D7-E1BCF1CA438D}" type="pres">
      <dgm:prSet presAssocID="{25E54D3A-8BC8-441F-8157-8695DECC451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AB04CD5-8B60-445F-B571-6CBE5AF3E15F}" type="pres">
      <dgm:prSet presAssocID="{C212E4E5-DE5D-4027-85FA-10F3D0ABAB90}" presName="sibTrans" presStyleLbl="sibTrans1D1" presStyleIdx="1" presStyleCnt="5"/>
      <dgm:spPr/>
      <dgm:t>
        <a:bodyPr/>
        <a:lstStyle/>
        <a:p>
          <a:endParaRPr lang="th-TH"/>
        </a:p>
      </dgm:t>
    </dgm:pt>
    <dgm:pt modelId="{8B923B28-C121-4102-A8B6-91FEA962F89D}" type="pres">
      <dgm:prSet presAssocID="{C212E4E5-DE5D-4027-85FA-10F3D0ABAB90}" presName="connectorText" presStyleLbl="sibTrans1D1" presStyleIdx="1" presStyleCnt="5"/>
      <dgm:spPr/>
      <dgm:t>
        <a:bodyPr/>
        <a:lstStyle/>
        <a:p>
          <a:endParaRPr lang="th-TH"/>
        </a:p>
      </dgm:t>
    </dgm:pt>
    <dgm:pt modelId="{6BF288B2-979E-44B7-9651-BC29C5C6A16E}" type="pres">
      <dgm:prSet presAssocID="{ED0C028B-FCA8-476D-B1DD-EC9AA702823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D8EDC41-F0D5-48B5-9020-97FDB93D65F5}" type="pres">
      <dgm:prSet presAssocID="{95300828-1D4D-41B3-B271-A1D77FFBDF8C}" presName="sibTrans" presStyleLbl="sibTrans1D1" presStyleIdx="2" presStyleCnt="5"/>
      <dgm:spPr/>
      <dgm:t>
        <a:bodyPr/>
        <a:lstStyle/>
        <a:p>
          <a:endParaRPr lang="th-TH"/>
        </a:p>
      </dgm:t>
    </dgm:pt>
    <dgm:pt modelId="{53FC37C9-206C-4489-B03E-DF189C123B66}" type="pres">
      <dgm:prSet presAssocID="{95300828-1D4D-41B3-B271-A1D77FFBDF8C}" presName="connectorText" presStyleLbl="sibTrans1D1" presStyleIdx="2" presStyleCnt="5"/>
      <dgm:spPr/>
      <dgm:t>
        <a:bodyPr/>
        <a:lstStyle/>
        <a:p>
          <a:endParaRPr lang="th-TH"/>
        </a:p>
      </dgm:t>
    </dgm:pt>
    <dgm:pt modelId="{3902D1B8-CF66-4223-BFC9-F1C47CEA179A}" type="pres">
      <dgm:prSet presAssocID="{E7E314E0-175D-4284-BAC8-7658941E3BD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9CC6A7D-5532-4B1F-997D-CCBF3C9A6208}" type="pres">
      <dgm:prSet presAssocID="{3F8B36B1-C1FA-4C71-AB62-C75AF3F903EC}" presName="sibTrans" presStyleLbl="sibTrans1D1" presStyleIdx="3" presStyleCnt="5"/>
      <dgm:spPr/>
      <dgm:t>
        <a:bodyPr/>
        <a:lstStyle/>
        <a:p>
          <a:endParaRPr lang="th-TH"/>
        </a:p>
      </dgm:t>
    </dgm:pt>
    <dgm:pt modelId="{3F3B6012-30A0-44FC-AD7D-158B7EAEDC9A}" type="pres">
      <dgm:prSet presAssocID="{3F8B36B1-C1FA-4C71-AB62-C75AF3F903EC}" presName="connectorText" presStyleLbl="sibTrans1D1" presStyleIdx="3" presStyleCnt="5"/>
      <dgm:spPr/>
      <dgm:t>
        <a:bodyPr/>
        <a:lstStyle/>
        <a:p>
          <a:endParaRPr lang="th-TH"/>
        </a:p>
      </dgm:t>
    </dgm:pt>
    <dgm:pt modelId="{4609008C-86A5-4BAF-937A-41691D20A96F}" type="pres">
      <dgm:prSet presAssocID="{461E6C0F-02AB-4812-B051-2847E020D12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9949F80-A208-4D0A-AD81-DBBD20F0914A}" type="pres">
      <dgm:prSet presAssocID="{738ED5AA-A543-4E30-93B1-02293EB6FB6F}" presName="sibTrans" presStyleLbl="sibTrans1D1" presStyleIdx="4" presStyleCnt="5"/>
      <dgm:spPr/>
      <dgm:t>
        <a:bodyPr/>
        <a:lstStyle/>
        <a:p>
          <a:endParaRPr lang="th-TH"/>
        </a:p>
      </dgm:t>
    </dgm:pt>
    <dgm:pt modelId="{A32E9CC5-F6FB-4078-9E2B-324D9C421F4F}" type="pres">
      <dgm:prSet presAssocID="{738ED5AA-A543-4E30-93B1-02293EB6FB6F}" presName="connectorText" presStyleLbl="sibTrans1D1" presStyleIdx="4" presStyleCnt="5"/>
      <dgm:spPr/>
      <dgm:t>
        <a:bodyPr/>
        <a:lstStyle/>
        <a:p>
          <a:endParaRPr lang="th-TH"/>
        </a:p>
      </dgm:t>
    </dgm:pt>
    <dgm:pt modelId="{7261A905-6D2D-49FB-895B-86B2C3943C77}" type="pres">
      <dgm:prSet presAssocID="{B433AC83-D961-4069-81CA-BDF8A36EB4B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EB985644-C267-4AC8-94BC-E329633750B2}" type="presOf" srcId="{738ED5AA-A543-4E30-93B1-02293EB6FB6F}" destId="{A32E9CC5-F6FB-4078-9E2B-324D9C421F4F}" srcOrd="1" destOrd="0" presId="urn:microsoft.com/office/officeart/2016/7/layout/RepeatingBendingProcessNew"/>
    <dgm:cxn modelId="{3B24D9A0-823B-4562-81CA-B935026B6ECC}" type="presOf" srcId="{461E6C0F-02AB-4812-B051-2847E020D124}" destId="{4609008C-86A5-4BAF-937A-41691D20A96F}" srcOrd="0" destOrd="0" presId="urn:microsoft.com/office/officeart/2016/7/layout/RepeatingBendingProcessNew"/>
    <dgm:cxn modelId="{DF0233A2-C974-4B00-A2DF-9A22CBFDF219}" type="presOf" srcId="{3F8B36B1-C1FA-4C71-AB62-C75AF3F903EC}" destId="{19CC6A7D-5532-4B1F-997D-CCBF3C9A6208}" srcOrd="0" destOrd="0" presId="urn:microsoft.com/office/officeart/2016/7/layout/RepeatingBendingProcessNew"/>
    <dgm:cxn modelId="{9D4EDA35-5F1C-4586-A909-3B61E39D899B}" type="presOf" srcId="{43FF4983-2AA4-41AB-A10C-5DB784DF4A4B}" destId="{5E5ECC27-7537-40E3-BEC6-A8519CEFDB96}" srcOrd="0" destOrd="0" presId="urn:microsoft.com/office/officeart/2016/7/layout/RepeatingBendingProcessNew"/>
    <dgm:cxn modelId="{9A1D5157-0690-418C-A8DF-AFB01503C1B5}" srcId="{F916CECD-4A62-45D2-A784-D9E00C887824}" destId="{ED0C028B-FCA8-476D-B1DD-EC9AA7028239}" srcOrd="2" destOrd="0" parTransId="{8B884B41-38E8-4B1F-806B-932809D26E14}" sibTransId="{95300828-1D4D-41B3-B271-A1D77FFBDF8C}"/>
    <dgm:cxn modelId="{A2DB55AF-DCCD-47D0-94C8-151FEB8FA3E2}" srcId="{F916CECD-4A62-45D2-A784-D9E00C887824}" destId="{25E54D3A-8BC8-441F-8157-8695DECC451C}" srcOrd="1" destOrd="0" parTransId="{6179AA13-29A5-4CF6-B84A-2A5E7A0D5CAD}" sibTransId="{C212E4E5-DE5D-4027-85FA-10F3D0ABAB90}"/>
    <dgm:cxn modelId="{D3E91EBA-A0B5-4D62-98A0-D0DDDD7317A7}" type="presOf" srcId="{ED0C028B-FCA8-476D-B1DD-EC9AA7028239}" destId="{6BF288B2-979E-44B7-9651-BC29C5C6A16E}" srcOrd="0" destOrd="0" presId="urn:microsoft.com/office/officeart/2016/7/layout/RepeatingBendingProcessNew"/>
    <dgm:cxn modelId="{AE5211FF-B4AD-43F4-8E89-EF95A2E5A33F}" srcId="{F916CECD-4A62-45D2-A784-D9E00C887824}" destId="{B433AC83-D961-4069-81CA-BDF8A36EB4B9}" srcOrd="5" destOrd="0" parTransId="{8BD2C40A-33EC-4794-A7C0-3BA24197C22F}" sibTransId="{4F3FC9A3-F1E4-4DA0-9C50-CE9303D0248D}"/>
    <dgm:cxn modelId="{DD9A7822-AC90-4778-942F-645B3C06206C}" type="presOf" srcId="{3F8B36B1-C1FA-4C71-AB62-C75AF3F903EC}" destId="{3F3B6012-30A0-44FC-AD7D-158B7EAEDC9A}" srcOrd="1" destOrd="0" presId="urn:microsoft.com/office/officeart/2016/7/layout/RepeatingBendingProcessNew"/>
    <dgm:cxn modelId="{D2A79CE1-FA26-47C8-9EE0-232C20864A53}" type="presOf" srcId="{4D4B52A9-2CBA-432B-BB0D-F0232B10A2E6}" destId="{C53CE590-148A-46DB-A7A6-15DAF61FB8C1}" srcOrd="0" destOrd="0" presId="urn:microsoft.com/office/officeart/2016/7/layout/RepeatingBendingProcessNew"/>
    <dgm:cxn modelId="{9C071901-440D-4040-A246-A94B5E5E60F3}" type="presOf" srcId="{B433AC83-D961-4069-81CA-BDF8A36EB4B9}" destId="{7261A905-6D2D-49FB-895B-86B2C3943C77}" srcOrd="0" destOrd="0" presId="urn:microsoft.com/office/officeart/2016/7/layout/RepeatingBendingProcessNew"/>
    <dgm:cxn modelId="{A2FF1ADC-9DB3-42A2-8DC8-7994A1EB47F5}" type="presOf" srcId="{95300828-1D4D-41B3-B271-A1D77FFBDF8C}" destId="{9D8EDC41-F0D5-48B5-9020-97FDB93D65F5}" srcOrd="0" destOrd="0" presId="urn:microsoft.com/office/officeart/2016/7/layout/RepeatingBendingProcessNew"/>
    <dgm:cxn modelId="{8F22EBFF-A48C-4A91-85BA-B3BBB7CEDEE3}" type="presOf" srcId="{C212E4E5-DE5D-4027-85FA-10F3D0ABAB90}" destId="{AAB04CD5-8B60-445F-B571-6CBE5AF3E15F}" srcOrd="0" destOrd="0" presId="urn:microsoft.com/office/officeart/2016/7/layout/RepeatingBendingProcessNew"/>
    <dgm:cxn modelId="{467A78D0-F2DC-4906-B4C1-370D54763765}" type="presOf" srcId="{43FF4983-2AA4-41AB-A10C-5DB784DF4A4B}" destId="{B30E6B05-FD6B-4A42-87E9-AC2DAD6D266D}" srcOrd="1" destOrd="0" presId="urn:microsoft.com/office/officeart/2016/7/layout/RepeatingBendingProcessNew"/>
    <dgm:cxn modelId="{AD984C8C-6028-41E9-B53A-4D2A3B881266}" type="presOf" srcId="{95300828-1D4D-41B3-B271-A1D77FFBDF8C}" destId="{53FC37C9-206C-4489-B03E-DF189C123B66}" srcOrd="1" destOrd="0" presId="urn:microsoft.com/office/officeart/2016/7/layout/RepeatingBendingProcessNew"/>
    <dgm:cxn modelId="{7D2C4F16-6509-4574-9483-F278E5BBE483}" type="presOf" srcId="{C212E4E5-DE5D-4027-85FA-10F3D0ABAB90}" destId="{8B923B28-C121-4102-A8B6-91FEA962F89D}" srcOrd="1" destOrd="0" presId="urn:microsoft.com/office/officeart/2016/7/layout/RepeatingBendingProcessNew"/>
    <dgm:cxn modelId="{8090C3B5-8549-4A9D-AD98-862644AFF1D0}" type="presOf" srcId="{F916CECD-4A62-45D2-A784-D9E00C887824}" destId="{3FC0623E-CF3A-498C-822C-B52ED35CFEB0}" srcOrd="0" destOrd="0" presId="urn:microsoft.com/office/officeart/2016/7/layout/RepeatingBendingProcessNew"/>
    <dgm:cxn modelId="{D4CD0B1B-54DB-4273-9165-B974862891F8}" type="presOf" srcId="{E7E314E0-175D-4284-BAC8-7658941E3BD4}" destId="{3902D1B8-CF66-4223-BFC9-F1C47CEA179A}" srcOrd="0" destOrd="0" presId="urn:microsoft.com/office/officeart/2016/7/layout/RepeatingBendingProcessNew"/>
    <dgm:cxn modelId="{ABD50731-378A-4E50-AC42-1F486AE9243A}" srcId="{F916CECD-4A62-45D2-A784-D9E00C887824}" destId="{461E6C0F-02AB-4812-B051-2847E020D124}" srcOrd="4" destOrd="0" parTransId="{CB5C7565-497C-427F-81AD-6C28F06818BB}" sibTransId="{738ED5AA-A543-4E30-93B1-02293EB6FB6F}"/>
    <dgm:cxn modelId="{07E16F11-4069-47FC-846F-FBB4568A17E3}" srcId="{F916CECD-4A62-45D2-A784-D9E00C887824}" destId="{4D4B52A9-2CBA-432B-BB0D-F0232B10A2E6}" srcOrd="0" destOrd="0" parTransId="{231E97E7-7122-486F-8F33-90C4DB889A4D}" sibTransId="{43FF4983-2AA4-41AB-A10C-5DB784DF4A4B}"/>
    <dgm:cxn modelId="{BADE9F35-F707-4115-B9DD-37FF35F0CCA4}" srcId="{F916CECD-4A62-45D2-A784-D9E00C887824}" destId="{E7E314E0-175D-4284-BAC8-7658941E3BD4}" srcOrd="3" destOrd="0" parTransId="{21D0679D-E145-49FF-80A9-B10ABEC8AAFC}" sibTransId="{3F8B36B1-C1FA-4C71-AB62-C75AF3F903EC}"/>
    <dgm:cxn modelId="{866A1D11-56AA-428B-A85D-DF7EE2E1385A}" type="presOf" srcId="{25E54D3A-8BC8-441F-8157-8695DECC451C}" destId="{A3759306-7DE1-465B-A8D7-E1BCF1CA438D}" srcOrd="0" destOrd="0" presId="urn:microsoft.com/office/officeart/2016/7/layout/RepeatingBendingProcessNew"/>
    <dgm:cxn modelId="{DFBE0E13-2E8C-4B82-8A04-EE29CF39A6D8}" type="presOf" srcId="{738ED5AA-A543-4E30-93B1-02293EB6FB6F}" destId="{69949F80-A208-4D0A-AD81-DBBD20F0914A}" srcOrd="0" destOrd="0" presId="urn:microsoft.com/office/officeart/2016/7/layout/RepeatingBendingProcessNew"/>
    <dgm:cxn modelId="{C83F45E3-45DB-45EA-B84C-575030D14050}" type="presParOf" srcId="{3FC0623E-CF3A-498C-822C-B52ED35CFEB0}" destId="{C53CE590-148A-46DB-A7A6-15DAF61FB8C1}" srcOrd="0" destOrd="0" presId="urn:microsoft.com/office/officeart/2016/7/layout/RepeatingBendingProcessNew"/>
    <dgm:cxn modelId="{0AFF18ED-2AAF-4447-B8E0-A4CA5FBF3A1F}" type="presParOf" srcId="{3FC0623E-CF3A-498C-822C-B52ED35CFEB0}" destId="{5E5ECC27-7537-40E3-BEC6-A8519CEFDB96}" srcOrd="1" destOrd="0" presId="urn:microsoft.com/office/officeart/2016/7/layout/RepeatingBendingProcessNew"/>
    <dgm:cxn modelId="{97EA8B62-FBB1-4DA8-8555-A2F9CCCFD84E}" type="presParOf" srcId="{5E5ECC27-7537-40E3-BEC6-A8519CEFDB96}" destId="{B30E6B05-FD6B-4A42-87E9-AC2DAD6D266D}" srcOrd="0" destOrd="0" presId="urn:microsoft.com/office/officeart/2016/7/layout/RepeatingBendingProcessNew"/>
    <dgm:cxn modelId="{007E00AA-713B-44A1-B114-447493090E40}" type="presParOf" srcId="{3FC0623E-CF3A-498C-822C-B52ED35CFEB0}" destId="{A3759306-7DE1-465B-A8D7-E1BCF1CA438D}" srcOrd="2" destOrd="0" presId="urn:microsoft.com/office/officeart/2016/7/layout/RepeatingBendingProcessNew"/>
    <dgm:cxn modelId="{B3328E61-7977-47DD-99A8-4079A7BE955B}" type="presParOf" srcId="{3FC0623E-CF3A-498C-822C-B52ED35CFEB0}" destId="{AAB04CD5-8B60-445F-B571-6CBE5AF3E15F}" srcOrd="3" destOrd="0" presId="urn:microsoft.com/office/officeart/2016/7/layout/RepeatingBendingProcessNew"/>
    <dgm:cxn modelId="{185823E3-E05E-4FEA-A735-AB21C272751F}" type="presParOf" srcId="{AAB04CD5-8B60-445F-B571-6CBE5AF3E15F}" destId="{8B923B28-C121-4102-A8B6-91FEA962F89D}" srcOrd="0" destOrd="0" presId="urn:microsoft.com/office/officeart/2016/7/layout/RepeatingBendingProcessNew"/>
    <dgm:cxn modelId="{A246C34D-EA5B-4B71-B91F-C32F292C9ED1}" type="presParOf" srcId="{3FC0623E-CF3A-498C-822C-B52ED35CFEB0}" destId="{6BF288B2-979E-44B7-9651-BC29C5C6A16E}" srcOrd="4" destOrd="0" presId="urn:microsoft.com/office/officeart/2016/7/layout/RepeatingBendingProcessNew"/>
    <dgm:cxn modelId="{24851A8C-9BBA-4A26-957C-A25074B1EF09}" type="presParOf" srcId="{3FC0623E-CF3A-498C-822C-B52ED35CFEB0}" destId="{9D8EDC41-F0D5-48B5-9020-97FDB93D65F5}" srcOrd="5" destOrd="0" presId="urn:microsoft.com/office/officeart/2016/7/layout/RepeatingBendingProcessNew"/>
    <dgm:cxn modelId="{F98B4EE1-20B0-488F-A927-166B649021D8}" type="presParOf" srcId="{9D8EDC41-F0D5-48B5-9020-97FDB93D65F5}" destId="{53FC37C9-206C-4489-B03E-DF189C123B66}" srcOrd="0" destOrd="0" presId="urn:microsoft.com/office/officeart/2016/7/layout/RepeatingBendingProcessNew"/>
    <dgm:cxn modelId="{88F0AF4E-9322-4C20-B4E6-BDC505F0D0D1}" type="presParOf" srcId="{3FC0623E-CF3A-498C-822C-B52ED35CFEB0}" destId="{3902D1B8-CF66-4223-BFC9-F1C47CEA179A}" srcOrd="6" destOrd="0" presId="urn:microsoft.com/office/officeart/2016/7/layout/RepeatingBendingProcessNew"/>
    <dgm:cxn modelId="{0E271EB4-0A23-4E5A-80D9-648DCE23A910}" type="presParOf" srcId="{3FC0623E-CF3A-498C-822C-B52ED35CFEB0}" destId="{19CC6A7D-5532-4B1F-997D-CCBF3C9A6208}" srcOrd="7" destOrd="0" presId="urn:microsoft.com/office/officeart/2016/7/layout/RepeatingBendingProcessNew"/>
    <dgm:cxn modelId="{4789A4D3-3534-4424-85A3-9BA484B7ACC4}" type="presParOf" srcId="{19CC6A7D-5532-4B1F-997D-CCBF3C9A6208}" destId="{3F3B6012-30A0-44FC-AD7D-158B7EAEDC9A}" srcOrd="0" destOrd="0" presId="urn:microsoft.com/office/officeart/2016/7/layout/RepeatingBendingProcessNew"/>
    <dgm:cxn modelId="{8A3ADC67-3507-4B51-8F3D-C079AF190038}" type="presParOf" srcId="{3FC0623E-CF3A-498C-822C-B52ED35CFEB0}" destId="{4609008C-86A5-4BAF-937A-41691D20A96F}" srcOrd="8" destOrd="0" presId="urn:microsoft.com/office/officeart/2016/7/layout/RepeatingBendingProcessNew"/>
    <dgm:cxn modelId="{AFCD8027-2BAF-4915-A6F0-5467A6809D7C}" type="presParOf" srcId="{3FC0623E-CF3A-498C-822C-B52ED35CFEB0}" destId="{69949F80-A208-4D0A-AD81-DBBD20F0914A}" srcOrd="9" destOrd="0" presId="urn:microsoft.com/office/officeart/2016/7/layout/RepeatingBendingProcessNew"/>
    <dgm:cxn modelId="{F6689CDE-D463-401E-AF6F-798CC3104096}" type="presParOf" srcId="{69949F80-A208-4D0A-AD81-DBBD20F0914A}" destId="{A32E9CC5-F6FB-4078-9E2B-324D9C421F4F}" srcOrd="0" destOrd="0" presId="urn:microsoft.com/office/officeart/2016/7/layout/RepeatingBendingProcessNew"/>
    <dgm:cxn modelId="{B750FE6F-A9DD-4AE6-BB53-00C257B68230}" type="presParOf" srcId="{3FC0623E-CF3A-498C-822C-B52ED35CFEB0}" destId="{7261A905-6D2D-49FB-895B-86B2C3943C77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92B3F8-7F2A-46A0-9D85-317997DAB58C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A410C92-75B7-4586-92D5-B12A756469E7}">
      <dgm:prSet/>
      <dgm:spPr/>
      <dgm:t>
        <a:bodyPr/>
        <a:lstStyle/>
        <a:p>
          <a:r>
            <a:rPr lang="th-TH" dirty="0">
              <a:solidFill>
                <a:schemeClr val="accent1">
                  <a:lumMod val="20000"/>
                  <a:lumOff val="80000"/>
                </a:schemeClr>
              </a:solidFill>
            </a:rPr>
            <a:t>อายุครรภ์ตั้งแต่ </a:t>
          </a:r>
          <a:r>
            <a:rPr lang="en-US" dirty="0">
              <a:solidFill>
                <a:schemeClr val="accent1">
                  <a:lumMod val="20000"/>
                  <a:lumOff val="80000"/>
                </a:schemeClr>
              </a:solidFill>
            </a:rPr>
            <a:t>24 </a:t>
          </a:r>
          <a:r>
            <a:rPr lang="th-TH" dirty="0">
              <a:solidFill>
                <a:schemeClr val="accent1">
                  <a:lumMod val="20000"/>
                  <a:lumOff val="80000"/>
                </a:schemeClr>
              </a:solidFill>
            </a:rPr>
            <a:t>สัปดาห์ </a:t>
          </a:r>
          <a:r>
            <a:rPr lang="en-US" dirty="0">
              <a:solidFill>
                <a:schemeClr val="accent1">
                  <a:lumMod val="20000"/>
                  <a:lumOff val="80000"/>
                </a:schemeClr>
              </a:solidFill>
            </a:rPr>
            <a:t>( uncertain date </a:t>
          </a:r>
          <a:r>
            <a:rPr lang="th-TH" dirty="0">
              <a:solidFill>
                <a:schemeClr val="accent1">
                  <a:lumMod val="20000"/>
                  <a:lumOff val="80000"/>
                </a:schemeClr>
              </a:solidFill>
            </a:rPr>
            <a:t>ยึดน้ำหนักตั้งแต่ </a:t>
          </a:r>
          <a:r>
            <a:rPr lang="en-US" dirty="0">
              <a:solidFill>
                <a:schemeClr val="accent1">
                  <a:lumMod val="20000"/>
                  <a:lumOff val="80000"/>
                </a:schemeClr>
              </a:solidFill>
            </a:rPr>
            <a:t>500 g. ) – 36 6/7 </a:t>
          </a:r>
          <a:r>
            <a:rPr lang="th-TH" dirty="0">
              <a:solidFill>
                <a:schemeClr val="accent1">
                  <a:lumMod val="20000"/>
                  <a:lumOff val="80000"/>
                </a:schemeClr>
              </a:solidFill>
            </a:rPr>
            <a:t>สัปดาห์ ร่วมกับอาการ</a:t>
          </a:r>
          <a:endParaRPr lang="en-US" dirty="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8D1301BD-FC9B-4167-B89C-76CEF99957B9}" type="parTrans" cxnId="{2DEE8A4C-3374-4E17-9DF0-D840EF0CBE34}">
      <dgm:prSet/>
      <dgm:spPr/>
      <dgm:t>
        <a:bodyPr/>
        <a:lstStyle/>
        <a:p>
          <a:endParaRPr lang="en-US"/>
        </a:p>
      </dgm:t>
    </dgm:pt>
    <dgm:pt modelId="{ACB58FC3-1A8A-423F-AB8D-B507A03F9094}" type="sibTrans" cxnId="{2DEE8A4C-3374-4E17-9DF0-D840EF0CBE34}">
      <dgm:prSet/>
      <dgm:spPr/>
      <dgm:t>
        <a:bodyPr/>
        <a:lstStyle/>
        <a:p>
          <a:endParaRPr lang="en-US"/>
        </a:p>
      </dgm:t>
    </dgm:pt>
    <dgm:pt modelId="{65317680-D3F1-4620-80E6-11C428A0E284}">
      <dgm:prSet/>
      <dgm:spPr/>
      <dgm:t>
        <a:bodyPr/>
        <a:lstStyle/>
        <a:p>
          <a:endParaRPr lang="en-US" dirty="0"/>
        </a:p>
      </dgm:t>
    </dgm:pt>
    <dgm:pt modelId="{98CE6227-BA2E-485F-BBDC-C8510E745CAF}" type="parTrans" cxnId="{C939E51E-BFDB-488B-AE52-F5B9B94F4BD2}">
      <dgm:prSet/>
      <dgm:spPr/>
      <dgm:t>
        <a:bodyPr/>
        <a:lstStyle/>
        <a:p>
          <a:endParaRPr lang="en-US"/>
        </a:p>
      </dgm:t>
    </dgm:pt>
    <dgm:pt modelId="{8D0CAD3F-C685-4D84-9935-F09682A4F380}" type="sibTrans" cxnId="{C939E51E-BFDB-488B-AE52-F5B9B94F4BD2}">
      <dgm:prSet/>
      <dgm:spPr/>
      <dgm:t>
        <a:bodyPr/>
        <a:lstStyle/>
        <a:p>
          <a:endParaRPr lang="en-US"/>
        </a:p>
      </dgm:t>
    </dgm:pt>
    <dgm:pt modelId="{08DF5D39-C37B-41F7-A3B5-1817F7E0D65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/>
              </a:solidFill>
            </a:rPr>
            <a:t>1. </a:t>
          </a:r>
          <a:r>
            <a:rPr lang="th-TH" dirty="0">
              <a:solidFill>
                <a:schemeClr val="tx1"/>
              </a:solidFill>
            </a:rPr>
            <a:t>มดลูกมีการหดรัดตัวสม่ำเสมอ </a:t>
          </a:r>
          <a:r>
            <a:rPr lang="en-US" dirty="0">
              <a:solidFill>
                <a:schemeClr val="tx1"/>
              </a:solidFill>
            </a:rPr>
            <a:t>4</a:t>
          </a:r>
          <a:r>
            <a:rPr lang="th-TH" dirty="0">
              <a:solidFill>
                <a:schemeClr val="tx1"/>
              </a:solidFill>
            </a:rPr>
            <a:t> ครั้งใน </a:t>
          </a:r>
          <a:r>
            <a:rPr lang="en-US" dirty="0">
              <a:solidFill>
                <a:schemeClr val="tx1"/>
              </a:solidFill>
            </a:rPr>
            <a:t>20 </a:t>
          </a:r>
          <a:r>
            <a:rPr lang="th-TH" dirty="0">
              <a:solidFill>
                <a:schemeClr val="tx1"/>
              </a:solidFill>
            </a:rPr>
            <a:t>นาทีหรือ</a:t>
          </a:r>
          <a:r>
            <a:rPr lang="en-US" dirty="0">
              <a:solidFill>
                <a:schemeClr val="tx1"/>
              </a:solidFill>
            </a:rPr>
            <a:t> 8</a:t>
          </a:r>
          <a:r>
            <a:rPr lang="th-TH" dirty="0">
              <a:solidFill>
                <a:schemeClr val="tx1"/>
              </a:solidFill>
            </a:rPr>
            <a:t> ครั้งใน </a:t>
          </a:r>
          <a:r>
            <a:rPr lang="en-US" dirty="0">
              <a:solidFill>
                <a:schemeClr val="tx1"/>
              </a:solidFill>
            </a:rPr>
            <a:t>60</a:t>
          </a:r>
          <a:r>
            <a:rPr lang="th-TH" dirty="0">
              <a:solidFill>
                <a:schemeClr val="tx1"/>
              </a:solidFill>
            </a:rPr>
            <a:t> นาที ร่วมกับการเปลี่ยนแปลงของปากมดลูก</a:t>
          </a:r>
          <a:endParaRPr lang="en-US" dirty="0">
            <a:solidFill>
              <a:schemeClr val="tx1"/>
            </a:solidFill>
          </a:endParaRPr>
        </a:p>
      </dgm:t>
    </dgm:pt>
    <dgm:pt modelId="{3313BF05-AFAB-4218-A3D6-60BF6889AA63}" type="parTrans" cxnId="{5049CA02-7EB7-4A3F-8C44-A5749D9CB707}">
      <dgm:prSet/>
      <dgm:spPr/>
      <dgm:t>
        <a:bodyPr/>
        <a:lstStyle/>
        <a:p>
          <a:endParaRPr lang="en-US"/>
        </a:p>
      </dgm:t>
    </dgm:pt>
    <dgm:pt modelId="{2FC64C64-8149-4110-BA76-857981EAE5C2}" type="sibTrans" cxnId="{5049CA02-7EB7-4A3F-8C44-A5749D9CB707}">
      <dgm:prSet/>
      <dgm:spPr/>
      <dgm:t>
        <a:bodyPr/>
        <a:lstStyle/>
        <a:p>
          <a:endParaRPr lang="en-US"/>
        </a:p>
      </dgm:t>
    </dgm:pt>
    <dgm:pt modelId="{71191D92-B227-4BE2-B2EC-FE7B6F2A4A5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/>
              </a:solidFill>
            </a:rPr>
            <a:t>2. </a:t>
          </a:r>
          <a:r>
            <a:rPr lang="th-TH" dirty="0">
              <a:solidFill>
                <a:schemeClr val="tx1"/>
              </a:solidFill>
            </a:rPr>
            <a:t>ปากมดลูกเปิดเท่ากับ </a:t>
          </a:r>
          <a:r>
            <a:rPr lang="en-US" dirty="0">
              <a:solidFill>
                <a:schemeClr val="tx1"/>
              </a:solidFill>
            </a:rPr>
            <a:t>1 cm </a:t>
          </a:r>
          <a:r>
            <a:rPr lang="th-TH" dirty="0">
              <a:solidFill>
                <a:schemeClr val="tx1"/>
              </a:solidFill>
            </a:rPr>
            <a:t>หรือมากกว่า</a:t>
          </a:r>
          <a:endParaRPr lang="en-US" dirty="0">
            <a:solidFill>
              <a:schemeClr val="tx1"/>
            </a:solidFill>
          </a:endParaRPr>
        </a:p>
      </dgm:t>
    </dgm:pt>
    <dgm:pt modelId="{C2C0D2E6-FDF8-4E0C-AEC4-E397CCB7296D}" type="parTrans" cxnId="{2641AFC4-BDB7-466C-95E2-BC21F833050F}">
      <dgm:prSet/>
      <dgm:spPr/>
      <dgm:t>
        <a:bodyPr/>
        <a:lstStyle/>
        <a:p>
          <a:endParaRPr lang="en-US"/>
        </a:p>
      </dgm:t>
    </dgm:pt>
    <dgm:pt modelId="{13E9E2B8-B22E-4F15-8A65-F22B7965F74B}" type="sibTrans" cxnId="{2641AFC4-BDB7-466C-95E2-BC21F833050F}">
      <dgm:prSet/>
      <dgm:spPr/>
      <dgm:t>
        <a:bodyPr/>
        <a:lstStyle/>
        <a:p>
          <a:endParaRPr lang="en-US"/>
        </a:p>
      </dgm:t>
    </dgm:pt>
    <dgm:pt modelId="{3FD5BEC1-6B61-43C7-92D6-0BE1C2C582E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3. </a:t>
          </a:r>
          <a:r>
            <a:rPr lang="th-TH"/>
            <a:t>ปากมดลูกบางตัวลงเท่ากับร้อยละ </a:t>
          </a:r>
          <a:r>
            <a:rPr lang="en-US"/>
            <a:t>80 </a:t>
          </a:r>
          <a:r>
            <a:rPr lang="th-TH"/>
            <a:t>หรือมากกว่า</a:t>
          </a:r>
          <a:endParaRPr lang="en-US"/>
        </a:p>
      </dgm:t>
    </dgm:pt>
    <dgm:pt modelId="{27C2B7DA-C61C-40C8-96B4-D1E6AEBEF2F7}" type="parTrans" cxnId="{60214AFD-1E7B-4DCD-AEC8-DF636961F702}">
      <dgm:prSet/>
      <dgm:spPr/>
      <dgm:t>
        <a:bodyPr/>
        <a:lstStyle/>
        <a:p>
          <a:endParaRPr lang="en-US"/>
        </a:p>
      </dgm:t>
    </dgm:pt>
    <dgm:pt modelId="{5D1A2D2F-7265-4C46-BBF0-D2BC5769A1D6}" type="sibTrans" cxnId="{60214AFD-1E7B-4DCD-AEC8-DF636961F702}">
      <dgm:prSet/>
      <dgm:spPr/>
      <dgm:t>
        <a:bodyPr/>
        <a:lstStyle/>
        <a:p>
          <a:endParaRPr lang="en-US"/>
        </a:p>
      </dgm:t>
    </dgm:pt>
    <dgm:pt modelId="{8BEDC7B2-5055-49B6-AF7E-145173FCF9D9}" type="pres">
      <dgm:prSet presAssocID="{AE92B3F8-7F2A-46A0-9D85-317997DAB58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A5D26096-B6FC-4620-816B-A477210BC2F1}" type="pres">
      <dgm:prSet presAssocID="{BA410C92-75B7-4586-92D5-B12A756469E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D2FDF43-D0BB-4C5B-8706-A2B806BD6B34}" type="pres">
      <dgm:prSet presAssocID="{BA410C92-75B7-4586-92D5-B12A756469E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C529BA5-A5BB-49FD-A908-B725A2E88D27}" type="pres">
      <dgm:prSet presAssocID="{08DF5D39-C37B-41F7-A3B5-1817F7E0D65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0AFCBAD-2E38-49BB-A0C3-10F5BCFF6573}" type="pres">
      <dgm:prSet presAssocID="{2FC64C64-8149-4110-BA76-857981EAE5C2}" presName="spacer" presStyleCnt="0"/>
      <dgm:spPr/>
    </dgm:pt>
    <dgm:pt modelId="{E2E6766C-CAEC-497D-AD18-631A05B8DE2D}" type="pres">
      <dgm:prSet presAssocID="{71191D92-B227-4BE2-B2EC-FE7B6F2A4A5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79AB04F-979D-49E3-94D0-79C3719012B0}" type="pres">
      <dgm:prSet presAssocID="{13E9E2B8-B22E-4F15-8A65-F22B7965F74B}" presName="spacer" presStyleCnt="0"/>
      <dgm:spPr/>
    </dgm:pt>
    <dgm:pt modelId="{AE9C4812-E817-4350-9023-3CB43714ACE5}" type="pres">
      <dgm:prSet presAssocID="{3FD5BEC1-6B61-43C7-92D6-0BE1C2C582E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2E261DBD-C317-414A-8BC1-69A40FBD2723}" type="presOf" srcId="{71191D92-B227-4BE2-B2EC-FE7B6F2A4A5F}" destId="{E2E6766C-CAEC-497D-AD18-631A05B8DE2D}" srcOrd="0" destOrd="0" presId="urn:microsoft.com/office/officeart/2005/8/layout/vList2"/>
    <dgm:cxn modelId="{2DEE8A4C-3374-4E17-9DF0-D840EF0CBE34}" srcId="{AE92B3F8-7F2A-46A0-9D85-317997DAB58C}" destId="{BA410C92-75B7-4586-92D5-B12A756469E7}" srcOrd="0" destOrd="0" parTransId="{8D1301BD-FC9B-4167-B89C-76CEF99957B9}" sibTransId="{ACB58FC3-1A8A-423F-AB8D-B507A03F9094}"/>
    <dgm:cxn modelId="{961D79D6-F68F-4A78-B5D2-310109FE910A}" type="presOf" srcId="{3FD5BEC1-6B61-43C7-92D6-0BE1C2C582EE}" destId="{AE9C4812-E817-4350-9023-3CB43714ACE5}" srcOrd="0" destOrd="0" presId="urn:microsoft.com/office/officeart/2005/8/layout/vList2"/>
    <dgm:cxn modelId="{9268DAD1-8035-4494-A42D-4DF4E414312B}" type="presOf" srcId="{BA410C92-75B7-4586-92D5-B12A756469E7}" destId="{A5D26096-B6FC-4620-816B-A477210BC2F1}" srcOrd="0" destOrd="0" presId="urn:microsoft.com/office/officeart/2005/8/layout/vList2"/>
    <dgm:cxn modelId="{408F8A0D-739F-4668-8D21-B8AE80F8C6EE}" type="presOf" srcId="{65317680-D3F1-4620-80E6-11C428A0E284}" destId="{2D2FDF43-D0BB-4C5B-8706-A2B806BD6B34}" srcOrd="0" destOrd="0" presId="urn:microsoft.com/office/officeart/2005/8/layout/vList2"/>
    <dgm:cxn modelId="{E316474C-E863-462E-AFC4-32AEE7E81A7D}" type="presOf" srcId="{AE92B3F8-7F2A-46A0-9D85-317997DAB58C}" destId="{8BEDC7B2-5055-49B6-AF7E-145173FCF9D9}" srcOrd="0" destOrd="0" presId="urn:microsoft.com/office/officeart/2005/8/layout/vList2"/>
    <dgm:cxn modelId="{2641AFC4-BDB7-466C-95E2-BC21F833050F}" srcId="{AE92B3F8-7F2A-46A0-9D85-317997DAB58C}" destId="{71191D92-B227-4BE2-B2EC-FE7B6F2A4A5F}" srcOrd="2" destOrd="0" parTransId="{C2C0D2E6-FDF8-4E0C-AEC4-E397CCB7296D}" sibTransId="{13E9E2B8-B22E-4F15-8A65-F22B7965F74B}"/>
    <dgm:cxn modelId="{5049CA02-7EB7-4A3F-8C44-A5749D9CB707}" srcId="{AE92B3F8-7F2A-46A0-9D85-317997DAB58C}" destId="{08DF5D39-C37B-41F7-A3B5-1817F7E0D656}" srcOrd="1" destOrd="0" parTransId="{3313BF05-AFAB-4218-A3D6-60BF6889AA63}" sibTransId="{2FC64C64-8149-4110-BA76-857981EAE5C2}"/>
    <dgm:cxn modelId="{ADEC52F4-2D19-40B4-85BA-B8BD69FE2045}" type="presOf" srcId="{08DF5D39-C37B-41F7-A3B5-1817F7E0D656}" destId="{1C529BA5-A5BB-49FD-A908-B725A2E88D27}" srcOrd="0" destOrd="0" presId="urn:microsoft.com/office/officeart/2005/8/layout/vList2"/>
    <dgm:cxn modelId="{60214AFD-1E7B-4DCD-AEC8-DF636961F702}" srcId="{AE92B3F8-7F2A-46A0-9D85-317997DAB58C}" destId="{3FD5BEC1-6B61-43C7-92D6-0BE1C2C582EE}" srcOrd="3" destOrd="0" parTransId="{27C2B7DA-C61C-40C8-96B4-D1E6AEBEF2F7}" sibTransId="{5D1A2D2F-7265-4C46-BBF0-D2BC5769A1D6}"/>
    <dgm:cxn modelId="{C939E51E-BFDB-488B-AE52-F5B9B94F4BD2}" srcId="{BA410C92-75B7-4586-92D5-B12A756469E7}" destId="{65317680-D3F1-4620-80E6-11C428A0E284}" srcOrd="0" destOrd="0" parTransId="{98CE6227-BA2E-485F-BBDC-C8510E745CAF}" sibTransId="{8D0CAD3F-C685-4D84-9935-F09682A4F380}"/>
    <dgm:cxn modelId="{818F25E7-2B32-4580-B163-D33AD65D0CE6}" type="presParOf" srcId="{8BEDC7B2-5055-49B6-AF7E-145173FCF9D9}" destId="{A5D26096-B6FC-4620-816B-A477210BC2F1}" srcOrd="0" destOrd="0" presId="urn:microsoft.com/office/officeart/2005/8/layout/vList2"/>
    <dgm:cxn modelId="{95569CA2-BDA2-4164-AB04-EF14D7229783}" type="presParOf" srcId="{8BEDC7B2-5055-49B6-AF7E-145173FCF9D9}" destId="{2D2FDF43-D0BB-4C5B-8706-A2B806BD6B34}" srcOrd="1" destOrd="0" presId="urn:microsoft.com/office/officeart/2005/8/layout/vList2"/>
    <dgm:cxn modelId="{57B9D347-0371-44A4-B316-DBFBA539F85E}" type="presParOf" srcId="{8BEDC7B2-5055-49B6-AF7E-145173FCF9D9}" destId="{1C529BA5-A5BB-49FD-A908-B725A2E88D27}" srcOrd="2" destOrd="0" presId="urn:microsoft.com/office/officeart/2005/8/layout/vList2"/>
    <dgm:cxn modelId="{BD5B270B-8C5B-47FA-BA0F-0B0DE9D95127}" type="presParOf" srcId="{8BEDC7B2-5055-49B6-AF7E-145173FCF9D9}" destId="{60AFCBAD-2E38-49BB-A0C3-10F5BCFF6573}" srcOrd="3" destOrd="0" presId="urn:microsoft.com/office/officeart/2005/8/layout/vList2"/>
    <dgm:cxn modelId="{DF16E1DC-264E-48DD-BFC3-026F90FB8197}" type="presParOf" srcId="{8BEDC7B2-5055-49B6-AF7E-145173FCF9D9}" destId="{E2E6766C-CAEC-497D-AD18-631A05B8DE2D}" srcOrd="4" destOrd="0" presId="urn:microsoft.com/office/officeart/2005/8/layout/vList2"/>
    <dgm:cxn modelId="{B711D350-3474-47A7-B88F-67BC9117A819}" type="presParOf" srcId="{8BEDC7B2-5055-49B6-AF7E-145173FCF9D9}" destId="{D79AB04F-979D-49E3-94D0-79C3719012B0}" srcOrd="5" destOrd="0" presId="urn:microsoft.com/office/officeart/2005/8/layout/vList2"/>
    <dgm:cxn modelId="{182935FD-2A3E-45A7-A6BC-B05A7A968D5D}" type="presParOf" srcId="{8BEDC7B2-5055-49B6-AF7E-145173FCF9D9}" destId="{AE9C4812-E817-4350-9023-3CB43714ACE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F139AFD-74EB-4962-97D9-7CAED2865376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2D2CA75-2A69-432F-8D9F-E7634A4A146F}">
      <dgm:prSet custT="1"/>
      <dgm:spPr/>
      <dgm:t>
        <a:bodyPr/>
        <a:lstStyle/>
        <a:p>
          <a:r>
            <a:rPr lang="en-US" sz="2400" dirty="0">
              <a:solidFill>
                <a:schemeClr val="tx1"/>
              </a:solidFill>
            </a:rPr>
            <a:t>Admit in LR </a:t>
          </a:r>
        </a:p>
      </dgm:t>
    </dgm:pt>
    <dgm:pt modelId="{28939072-3694-4131-A8B9-531B9C610EF5}" type="parTrans" cxnId="{6249E320-84EC-4F29-920C-5E5F883A5880}">
      <dgm:prSet/>
      <dgm:spPr/>
      <dgm:t>
        <a:bodyPr/>
        <a:lstStyle/>
        <a:p>
          <a:endParaRPr lang="en-US"/>
        </a:p>
      </dgm:t>
    </dgm:pt>
    <dgm:pt modelId="{C82134A4-39C0-48E3-AA57-527A29883D94}" type="sibTrans" cxnId="{6249E320-84EC-4F29-920C-5E5F883A5880}">
      <dgm:prSet/>
      <dgm:spPr/>
      <dgm:t>
        <a:bodyPr/>
        <a:lstStyle/>
        <a:p>
          <a:endParaRPr lang="en-US"/>
        </a:p>
      </dgm:t>
    </dgm:pt>
    <dgm:pt modelId="{D8916E32-A723-4EBE-8CB1-4E9C983CE591}">
      <dgm:prSet custT="1"/>
      <dgm:spPr/>
      <dgm:t>
        <a:bodyPr/>
        <a:lstStyle/>
        <a:p>
          <a:r>
            <a:rPr lang="en-US" sz="2400" dirty="0">
              <a:solidFill>
                <a:schemeClr val="tx1"/>
              </a:solidFill>
            </a:rPr>
            <a:t>Notified </a:t>
          </a:r>
          <a:r>
            <a:rPr lang="th-TH" sz="2400" dirty="0">
              <a:solidFill>
                <a:schemeClr val="tx1"/>
              </a:solidFill>
            </a:rPr>
            <a:t>กุมารแพทย์</a:t>
          </a:r>
          <a:endParaRPr lang="en-US" sz="2400" dirty="0">
            <a:solidFill>
              <a:schemeClr val="tx1"/>
            </a:solidFill>
          </a:endParaRPr>
        </a:p>
      </dgm:t>
    </dgm:pt>
    <dgm:pt modelId="{5980319F-79D0-44AB-8947-8239194D6715}" type="parTrans" cxnId="{66A70BAF-9161-4559-ADFE-CDB78C14F8A1}">
      <dgm:prSet/>
      <dgm:spPr/>
      <dgm:t>
        <a:bodyPr/>
        <a:lstStyle/>
        <a:p>
          <a:endParaRPr lang="en-US"/>
        </a:p>
      </dgm:t>
    </dgm:pt>
    <dgm:pt modelId="{47AFA963-A2F9-4D0B-A579-92A530672ED7}" type="sibTrans" cxnId="{66A70BAF-9161-4559-ADFE-CDB78C14F8A1}">
      <dgm:prSet/>
      <dgm:spPr/>
      <dgm:t>
        <a:bodyPr/>
        <a:lstStyle/>
        <a:p>
          <a:endParaRPr lang="en-US"/>
        </a:p>
      </dgm:t>
    </dgm:pt>
    <dgm:pt modelId="{4362D5C8-4020-4039-B362-085F8ED16F4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    Delivery</a:t>
          </a:r>
        </a:p>
      </dgm:t>
    </dgm:pt>
    <dgm:pt modelId="{4D8D706D-F616-4B5C-941A-4E0506023610}" type="parTrans" cxnId="{AA439D24-59C7-424D-B8DB-C1210158685D}">
      <dgm:prSet/>
      <dgm:spPr/>
      <dgm:t>
        <a:bodyPr/>
        <a:lstStyle/>
        <a:p>
          <a:endParaRPr lang="en-US"/>
        </a:p>
      </dgm:t>
    </dgm:pt>
    <dgm:pt modelId="{1CAE3CB7-D44E-4DFE-87A1-AF5B012574E4}" type="sibTrans" cxnId="{AA439D24-59C7-424D-B8DB-C1210158685D}">
      <dgm:prSet/>
      <dgm:spPr/>
      <dgm:t>
        <a:bodyPr/>
        <a:lstStyle/>
        <a:p>
          <a:endParaRPr lang="en-US"/>
        </a:p>
      </dgm:t>
    </dgm:pt>
    <dgm:pt modelId="{EAEB3525-C00F-4296-A079-F4E415B79D2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    IV Fluid</a:t>
          </a:r>
        </a:p>
      </dgm:t>
    </dgm:pt>
    <dgm:pt modelId="{7B47E43D-4B24-4AA2-9D45-EAA3DBB37667}" type="parTrans" cxnId="{0689EF87-C2B4-42BE-934B-7A6BFD9A386A}">
      <dgm:prSet/>
      <dgm:spPr/>
      <dgm:t>
        <a:bodyPr/>
        <a:lstStyle/>
        <a:p>
          <a:endParaRPr lang="en-US"/>
        </a:p>
      </dgm:t>
    </dgm:pt>
    <dgm:pt modelId="{37C235D1-C6A8-460D-8696-18D57C56DF25}" type="sibTrans" cxnId="{0689EF87-C2B4-42BE-934B-7A6BFD9A386A}">
      <dgm:prSet/>
      <dgm:spPr/>
      <dgm:t>
        <a:bodyPr/>
        <a:lstStyle/>
        <a:p>
          <a:endParaRPr lang="en-US"/>
        </a:p>
      </dgm:t>
    </dgm:pt>
    <dgm:pt modelId="{58E4A15D-276A-4240-B0C7-83E1B01D742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    On external fetal monitoring uterine contraction</a:t>
          </a:r>
        </a:p>
      </dgm:t>
    </dgm:pt>
    <dgm:pt modelId="{1DD0EE21-43D6-40BD-8227-C77C9EFB80F3}" type="parTrans" cxnId="{72540429-2215-4106-A911-1EBBBFD08492}">
      <dgm:prSet/>
      <dgm:spPr/>
      <dgm:t>
        <a:bodyPr/>
        <a:lstStyle/>
        <a:p>
          <a:endParaRPr lang="en-US"/>
        </a:p>
      </dgm:t>
    </dgm:pt>
    <dgm:pt modelId="{C70BB182-8F9B-49F7-A60C-3D6C1159E8C9}" type="sibTrans" cxnId="{72540429-2215-4106-A911-1EBBBFD08492}">
      <dgm:prSet/>
      <dgm:spPr/>
      <dgm:t>
        <a:bodyPr/>
        <a:lstStyle/>
        <a:p>
          <a:endParaRPr lang="en-US"/>
        </a:p>
      </dgm:t>
    </dgm:pt>
    <dgm:pt modelId="{D2313103-4E1B-456B-B65C-E8614B076DD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Vital sign + </a:t>
          </a:r>
          <a:r>
            <a:rPr lang="th-TH" sz="2400" dirty="0"/>
            <a:t>อาการทั่วไปของมารดา</a:t>
          </a:r>
          <a:endParaRPr lang="en-US" sz="2400" dirty="0"/>
        </a:p>
      </dgm:t>
    </dgm:pt>
    <dgm:pt modelId="{16E9A046-229C-4321-A5A2-6D922801A2F2}" type="parTrans" cxnId="{F11E068B-4FD0-4077-9A22-67EC576A6F88}">
      <dgm:prSet/>
      <dgm:spPr/>
      <dgm:t>
        <a:bodyPr/>
        <a:lstStyle/>
        <a:p>
          <a:endParaRPr lang="en-US"/>
        </a:p>
      </dgm:t>
    </dgm:pt>
    <dgm:pt modelId="{D96F9AAF-2FA1-4E1D-9DCD-D1E8C6FB9410}" type="sibTrans" cxnId="{F11E068B-4FD0-4077-9A22-67EC576A6F88}">
      <dgm:prSet/>
      <dgm:spPr/>
      <dgm:t>
        <a:bodyPr/>
        <a:lstStyle/>
        <a:p>
          <a:endParaRPr lang="en-US"/>
        </a:p>
      </dgm:t>
    </dgm:pt>
    <dgm:pt modelId="{D30D8A01-1628-4739-93A7-94DF955D78A2}">
      <dgm:prSet custT="1"/>
      <dgm:spPr/>
      <dgm:t>
        <a:bodyPr/>
        <a:lstStyle/>
        <a:p>
          <a:r>
            <a:rPr lang="en-US" sz="2400" dirty="0">
              <a:solidFill>
                <a:srgbClr val="C00000"/>
              </a:solidFill>
            </a:rPr>
            <a:t>ATB prophylaxis Group B Streptococci </a:t>
          </a:r>
          <a:r>
            <a:rPr lang="th-TH" sz="2400" dirty="0"/>
            <a:t>เมื่อเข้า </a:t>
          </a:r>
          <a:r>
            <a:rPr lang="en-US" sz="2400" dirty="0"/>
            <a:t>active phase</a:t>
          </a:r>
        </a:p>
      </dgm:t>
    </dgm:pt>
    <dgm:pt modelId="{113E0026-F6D1-4F8A-A185-CB0FCB77361F}" type="parTrans" cxnId="{09ECAA26-6479-4CDD-8174-58EE06AE06DE}">
      <dgm:prSet/>
      <dgm:spPr/>
      <dgm:t>
        <a:bodyPr/>
        <a:lstStyle/>
        <a:p>
          <a:endParaRPr lang="en-US"/>
        </a:p>
      </dgm:t>
    </dgm:pt>
    <dgm:pt modelId="{7CC11F30-D3B8-4C63-ACCD-D6229B08EB85}" type="sibTrans" cxnId="{09ECAA26-6479-4CDD-8174-58EE06AE06DE}">
      <dgm:prSet/>
      <dgm:spPr/>
      <dgm:t>
        <a:bodyPr/>
        <a:lstStyle/>
        <a:p>
          <a:endParaRPr lang="en-US"/>
        </a:p>
      </dgm:t>
    </dgm:pt>
    <dgm:pt modelId="{0A2A8171-44DE-44FC-8F07-BF8B9FADFB65}">
      <dgm:prSet custT="1"/>
      <dgm:spPr/>
      <dgm:t>
        <a:bodyPr/>
        <a:lstStyle/>
        <a:p>
          <a:r>
            <a:rPr lang="th-TH" sz="2400" dirty="0">
              <a:solidFill>
                <a:srgbClr val="C00000"/>
              </a:solidFill>
            </a:rPr>
            <a:t>ไม่ให้ </a:t>
          </a:r>
          <a:r>
            <a:rPr lang="en-US" sz="2400" dirty="0">
              <a:solidFill>
                <a:srgbClr val="C00000"/>
              </a:solidFill>
            </a:rPr>
            <a:t>tocolytic drugs</a:t>
          </a:r>
        </a:p>
      </dgm:t>
    </dgm:pt>
    <dgm:pt modelId="{6A6EC7A8-78A8-433A-B1F0-509830B78DF7}" type="parTrans" cxnId="{037A99DF-7D8C-465A-A850-04734690E365}">
      <dgm:prSet/>
      <dgm:spPr/>
      <dgm:t>
        <a:bodyPr/>
        <a:lstStyle/>
        <a:p>
          <a:endParaRPr lang="en-US"/>
        </a:p>
      </dgm:t>
    </dgm:pt>
    <dgm:pt modelId="{B2E4D6CA-F042-4EDA-A0A3-03D199F48F53}" type="sibTrans" cxnId="{037A99DF-7D8C-465A-A850-04734690E365}">
      <dgm:prSet/>
      <dgm:spPr/>
      <dgm:t>
        <a:bodyPr/>
        <a:lstStyle/>
        <a:p>
          <a:endParaRPr lang="en-US"/>
        </a:p>
      </dgm:t>
    </dgm:pt>
    <dgm:pt modelId="{1869FFB2-2148-4B86-ADDD-30E70402CA34}">
      <dgm:prSet custT="1"/>
      <dgm:spPr/>
      <dgm:t>
        <a:bodyPr/>
        <a:lstStyle/>
        <a:p>
          <a:r>
            <a:rPr lang="th-TH" sz="2400" dirty="0">
              <a:solidFill>
                <a:srgbClr val="C00000"/>
              </a:solidFill>
            </a:rPr>
            <a:t>ไม่ให้ </a:t>
          </a:r>
          <a:r>
            <a:rPr lang="en-US" sz="2400" dirty="0">
              <a:solidFill>
                <a:srgbClr val="C00000"/>
              </a:solidFill>
            </a:rPr>
            <a:t>steroid</a:t>
          </a:r>
        </a:p>
      </dgm:t>
    </dgm:pt>
    <dgm:pt modelId="{3B1C7A5F-FA6F-4FCC-80EC-48FC811C2814}" type="parTrans" cxnId="{5626F802-2B89-4E85-8EE8-E5C971E0BA1E}">
      <dgm:prSet/>
      <dgm:spPr/>
      <dgm:t>
        <a:bodyPr/>
        <a:lstStyle/>
        <a:p>
          <a:endParaRPr lang="en-US"/>
        </a:p>
      </dgm:t>
    </dgm:pt>
    <dgm:pt modelId="{5398BDD6-274D-494E-9D33-BCC40A2C6836}" type="sibTrans" cxnId="{5626F802-2B89-4E85-8EE8-E5C971E0BA1E}">
      <dgm:prSet/>
      <dgm:spPr/>
      <dgm:t>
        <a:bodyPr/>
        <a:lstStyle/>
        <a:p>
          <a:endParaRPr lang="en-US"/>
        </a:p>
      </dgm:t>
    </dgm:pt>
    <dgm:pt modelId="{DCFBA688-DC1B-41A1-8185-F2FDEC18636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    NPO</a:t>
          </a:r>
        </a:p>
      </dgm:t>
    </dgm:pt>
    <dgm:pt modelId="{6215B972-6806-4105-BE3F-45AF9CE97F9B}" type="parTrans" cxnId="{5D4C97E4-6A59-4E4E-9EBB-3CEC59FC42D5}">
      <dgm:prSet/>
      <dgm:spPr/>
      <dgm:t>
        <a:bodyPr/>
        <a:lstStyle/>
        <a:p>
          <a:endParaRPr lang="th-TH"/>
        </a:p>
      </dgm:t>
    </dgm:pt>
    <dgm:pt modelId="{536E6C48-03F4-446F-AD7C-21B26A00C1C6}" type="sibTrans" cxnId="{5D4C97E4-6A59-4E4E-9EBB-3CEC59FC42D5}">
      <dgm:prSet/>
      <dgm:spPr/>
      <dgm:t>
        <a:bodyPr/>
        <a:lstStyle/>
        <a:p>
          <a:endParaRPr lang="th-TH"/>
        </a:p>
      </dgm:t>
    </dgm:pt>
    <dgm:pt modelId="{F7E48E5F-D8DA-4E4A-9485-31E88963C6CF}" type="pres">
      <dgm:prSet presAssocID="{7F139AFD-74EB-4962-97D9-7CAED286537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6F1E4719-4B25-4374-A6AB-7E724F5ED823}" type="pres">
      <dgm:prSet presAssocID="{92D2CA75-2A69-432F-8D9F-E7634A4A146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F8200DB-6E7F-4EED-BC58-B447DF0823D5}" type="pres">
      <dgm:prSet presAssocID="{C82134A4-39C0-48E3-AA57-527A29883D94}" presName="spacer" presStyleCnt="0"/>
      <dgm:spPr/>
    </dgm:pt>
    <dgm:pt modelId="{1804B864-1366-4365-BDD3-15D7FE09A4A1}" type="pres">
      <dgm:prSet presAssocID="{D8916E32-A723-4EBE-8CB1-4E9C983CE59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D015714-03EF-45C7-85CE-EBE71447B71E}" type="pres">
      <dgm:prSet presAssocID="{D8916E32-A723-4EBE-8CB1-4E9C983CE59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5626F802-2B89-4E85-8EE8-E5C971E0BA1E}" srcId="{D8916E32-A723-4EBE-8CB1-4E9C983CE591}" destId="{1869FFB2-2148-4B86-ADDD-30E70402CA34}" srcOrd="7" destOrd="0" parTransId="{3B1C7A5F-FA6F-4FCC-80EC-48FC811C2814}" sibTransId="{5398BDD6-274D-494E-9D33-BCC40A2C6836}"/>
    <dgm:cxn modelId="{5D4C97E4-6A59-4E4E-9EBB-3CEC59FC42D5}" srcId="{D8916E32-A723-4EBE-8CB1-4E9C983CE591}" destId="{DCFBA688-DC1B-41A1-8185-F2FDEC18636C}" srcOrd="1" destOrd="0" parTransId="{6215B972-6806-4105-BE3F-45AF9CE97F9B}" sibTransId="{536E6C48-03F4-446F-AD7C-21B26A00C1C6}"/>
    <dgm:cxn modelId="{F56C2EA0-EFDF-4BEE-85EE-4292BDBD5EB2}" type="presOf" srcId="{D2313103-4E1B-456B-B65C-E8614B076DD0}" destId="{BD015714-03EF-45C7-85CE-EBE71447B71E}" srcOrd="0" destOrd="4" presId="urn:microsoft.com/office/officeart/2005/8/layout/vList2"/>
    <dgm:cxn modelId="{9831E30E-5BBD-4C1D-BDAA-40472997E3A5}" type="presOf" srcId="{D30D8A01-1628-4739-93A7-94DF955D78A2}" destId="{BD015714-03EF-45C7-85CE-EBE71447B71E}" srcOrd="0" destOrd="5" presId="urn:microsoft.com/office/officeart/2005/8/layout/vList2"/>
    <dgm:cxn modelId="{66A70BAF-9161-4559-ADFE-CDB78C14F8A1}" srcId="{7F139AFD-74EB-4962-97D9-7CAED2865376}" destId="{D8916E32-A723-4EBE-8CB1-4E9C983CE591}" srcOrd="1" destOrd="0" parTransId="{5980319F-79D0-44AB-8947-8239194D6715}" sibTransId="{47AFA963-A2F9-4D0B-A579-92A530672ED7}"/>
    <dgm:cxn modelId="{AA439D24-59C7-424D-B8DB-C1210158685D}" srcId="{D8916E32-A723-4EBE-8CB1-4E9C983CE591}" destId="{4362D5C8-4020-4039-B362-085F8ED16F47}" srcOrd="0" destOrd="0" parTransId="{4D8D706D-F616-4B5C-941A-4E0506023610}" sibTransId="{1CAE3CB7-D44E-4DFE-87A1-AF5B012574E4}"/>
    <dgm:cxn modelId="{09ECAA26-6479-4CDD-8174-58EE06AE06DE}" srcId="{D8916E32-A723-4EBE-8CB1-4E9C983CE591}" destId="{D30D8A01-1628-4739-93A7-94DF955D78A2}" srcOrd="5" destOrd="0" parTransId="{113E0026-F6D1-4F8A-A185-CB0FCB77361F}" sibTransId="{7CC11F30-D3B8-4C63-ACCD-D6229B08EB85}"/>
    <dgm:cxn modelId="{603B28EC-EA24-4973-8553-6BE50763A732}" type="presOf" srcId="{DCFBA688-DC1B-41A1-8185-F2FDEC18636C}" destId="{BD015714-03EF-45C7-85CE-EBE71447B71E}" srcOrd="0" destOrd="1" presId="urn:microsoft.com/office/officeart/2005/8/layout/vList2"/>
    <dgm:cxn modelId="{3E662BE7-594A-4806-BAB8-DD88E79E26A5}" type="presOf" srcId="{4362D5C8-4020-4039-B362-085F8ED16F47}" destId="{BD015714-03EF-45C7-85CE-EBE71447B71E}" srcOrd="0" destOrd="0" presId="urn:microsoft.com/office/officeart/2005/8/layout/vList2"/>
    <dgm:cxn modelId="{9494BCA6-CE1F-4170-B8C3-19EB7DB30B1F}" type="presOf" srcId="{58E4A15D-276A-4240-B0C7-83E1B01D7429}" destId="{BD015714-03EF-45C7-85CE-EBE71447B71E}" srcOrd="0" destOrd="3" presId="urn:microsoft.com/office/officeart/2005/8/layout/vList2"/>
    <dgm:cxn modelId="{72540429-2215-4106-A911-1EBBBFD08492}" srcId="{D8916E32-A723-4EBE-8CB1-4E9C983CE591}" destId="{58E4A15D-276A-4240-B0C7-83E1B01D7429}" srcOrd="3" destOrd="0" parTransId="{1DD0EE21-43D6-40BD-8227-C77C9EFB80F3}" sibTransId="{C70BB182-8F9B-49F7-A60C-3D6C1159E8C9}"/>
    <dgm:cxn modelId="{C3BC1B18-1B5D-4F3E-851B-203724FA4D45}" type="presOf" srcId="{EAEB3525-C00F-4296-A079-F4E415B79D2E}" destId="{BD015714-03EF-45C7-85CE-EBE71447B71E}" srcOrd="0" destOrd="2" presId="urn:microsoft.com/office/officeart/2005/8/layout/vList2"/>
    <dgm:cxn modelId="{05451AE4-B32E-4F40-AAF7-2700C43974A1}" type="presOf" srcId="{D8916E32-A723-4EBE-8CB1-4E9C983CE591}" destId="{1804B864-1366-4365-BDD3-15D7FE09A4A1}" srcOrd="0" destOrd="0" presId="urn:microsoft.com/office/officeart/2005/8/layout/vList2"/>
    <dgm:cxn modelId="{B7FE5179-7CF1-4A6B-86C7-4120D29CC9B3}" type="presOf" srcId="{1869FFB2-2148-4B86-ADDD-30E70402CA34}" destId="{BD015714-03EF-45C7-85CE-EBE71447B71E}" srcOrd="0" destOrd="7" presId="urn:microsoft.com/office/officeart/2005/8/layout/vList2"/>
    <dgm:cxn modelId="{0689EF87-C2B4-42BE-934B-7A6BFD9A386A}" srcId="{D8916E32-A723-4EBE-8CB1-4E9C983CE591}" destId="{EAEB3525-C00F-4296-A079-F4E415B79D2E}" srcOrd="2" destOrd="0" parTransId="{7B47E43D-4B24-4AA2-9D45-EAA3DBB37667}" sibTransId="{37C235D1-C6A8-460D-8696-18D57C56DF25}"/>
    <dgm:cxn modelId="{6249E320-84EC-4F29-920C-5E5F883A5880}" srcId="{7F139AFD-74EB-4962-97D9-7CAED2865376}" destId="{92D2CA75-2A69-432F-8D9F-E7634A4A146F}" srcOrd="0" destOrd="0" parTransId="{28939072-3694-4131-A8B9-531B9C610EF5}" sibTransId="{C82134A4-39C0-48E3-AA57-527A29883D94}"/>
    <dgm:cxn modelId="{7CFCBC06-E433-4B9C-BE07-22AC0A50FE6B}" type="presOf" srcId="{0A2A8171-44DE-44FC-8F07-BF8B9FADFB65}" destId="{BD015714-03EF-45C7-85CE-EBE71447B71E}" srcOrd="0" destOrd="6" presId="urn:microsoft.com/office/officeart/2005/8/layout/vList2"/>
    <dgm:cxn modelId="{89F91C12-7776-49B6-83D3-3971E6D894D5}" type="presOf" srcId="{92D2CA75-2A69-432F-8D9F-E7634A4A146F}" destId="{6F1E4719-4B25-4374-A6AB-7E724F5ED823}" srcOrd="0" destOrd="0" presId="urn:microsoft.com/office/officeart/2005/8/layout/vList2"/>
    <dgm:cxn modelId="{F1ACE6BC-E4E0-4128-AA88-DBA8A88C69A0}" type="presOf" srcId="{7F139AFD-74EB-4962-97D9-7CAED2865376}" destId="{F7E48E5F-D8DA-4E4A-9485-31E88963C6CF}" srcOrd="0" destOrd="0" presId="urn:microsoft.com/office/officeart/2005/8/layout/vList2"/>
    <dgm:cxn modelId="{037A99DF-7D8C-465A-A850-04734690E365}" srcId="{D8916E32-A723-4EBE-8CB1-4E9C983CE591}" destId="{0A2A8171-44DE-44FC-8F07-BF8B9FADFB65}" srcOrd="6" destOrd="0" parTransId="{6A6EC7A8-78A8-433A-B1F0-509830B78DF7}" sibTransId="{B2E4D6CA-F042-4EDA-A0A3-03D199F48F53}"/>
    <dgm:cxn modelId="{F11E068B-4FD0-4077-9A22-67EC576A6F88}" srcId="{D8916E32-A723-4EBE-8CB1-4E9C983CE591}" destId="{D2313103-4E1B-456B-B65C-E8614B076DD0}" srcOrd="4" destOrd="0" parTransId="{16E9A046-229C-4321-A5A2-6D922801A2F2}" sibTransId="{D96F9AAF-2FA1-4E1D-9DCD-D1E8C6FB9410}"/>
    <dgm:cxn modelId="{F725CFE7-B11A-4C6A-A627-4EAEC8BA23BC}" type="presParOf" srcId="{F7E48E5F-D8DA-4E4A-9485-31E88963C6CF}" destId="{6F1E4719-4B25-4374-A6AB-7E724F5ED823}" srcOrd="0" destOrd="0" presId="urn:microsoft.com/office/officeart/2005/8/layout/vList2"/>
    <dgm:cxn modelId="{6D0AB7D4-4879-42A6-820D-DDE9140CACED}" type="presParOf" srcId="{F7E48E5F-D8DA-4E4A-9485-31E88963C6CF}" destId="{EF8200DB-6E7F-4EED-BC58-B447DF0823D5}" srcOrd="1" destOrd="0" presId="urn:microsoft.com/office/officeart/2005/8/layout/vList2"/>
    <dgm:cxn modelId="{FD6366B1-F9B8-450A-BC14-61B56CDE02F2}" type="presParOf" srcId="{F7E48E5F-D8DA-4E4A-9485-31E88963C6CF}" destId="{1804B864-1366-4365-BDD3-15D7FE09A4A1}" srcOrd="2" destOrd="0" presId="urn:microsoft.com/office/officeart/2005/8/layout/vList2"/>
    <dgm:cxn modelId="{0826E779-785B-4E5D-88D4-6B46B3A0D091}" type="presParOf" srcId="{F7E48E5F-D8DA-4E4A-9485-31E88963C6CF}" destId="{BD015714-03EF-45C7-85CE-EBE71447B71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1911B15-A4CD-4B65-8DBF-AB4E6B3C829A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A94F112-78CC-429F-A892-5D7D922BD647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PV : swab gram stain and culture</a:t>
          </a:r>
        </a:p>
      </dgm:t>
    </dgm:pt>
    <dgm:pt modelId="{6E871697-9C7B-447A-91A7-535DF5D5C5B7}" type="parTrans" cxnId="{9A531A78-5DE5-4DCF-BA27-23C96A0F9945}">
      <dgm:prSet/>
      <dgm:spPr/>
      <dgm:t>
        <a:bodyPr/>
        <a:lstStyle/>
        <a:p>
          <a:endParaRPr lang="en-US"/>
        </a:p>
      </dgm:t>
    </dgm:pt>
    <dgm:pt modelId="{2F740EA7-6DF2-43FD-8495-A3E05FB31EBE}" type="sibTrans" cxnId="{9A531A78-5DE5-4DCF-BA27-23C96A0F9945}">
      <dgm:prSet/>
      <dgm:spPr/>
      <dgm:t>
        <a:bodyPr/>
        <a:lstStyle/>
        <a:p>
          <a:endParaRPr lang="en-US"/>
        </a:p>
      </dgm:t>
    </dgm:pt>
    <dgm:pt modelId="{98032DC8-FD6B-4152-9A51-6934B7E6389E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cervix was opened 2cm , dilate 100% , station 0 , membrane intact</a:t>
          </a:r>
        </a:p>
      </dgm:t>
    </dgm:pt>
    <dgm:pt modelId="{098BAB14-1D19-421B-BBF6-0C9821D291AC}" type="parTrans" cxnId="{6FD3EDF8-884D-4EA3-BABD-1151B259C2F2}">
      <dgm:prSet/>
      <dgm:spPr/>
      <dgm:t>
        <a:bodyPr/>
        <a:lstStyle/>
        <a:p>
          <a:endParaRPr lang="en-US"/>
        </a:p>
      </dgm:t>
    </dgm:pt>
    <dgm:pt modelId="{CFBDC707-B13C-41A8-8936-65E7E040B6B1}" type="sibTrans" cxnId="{6FD3EDF8-884D-4EA3-BABD-1151B259C2F2}">
      <dgm:prSet/>
      <dgm:spPr/>
      <dgm:t>
        <a:bodyPr/>
        <a:lstStyle/>
        <a:p>
          <a:endParaRPr lang="en-US"/>
        </a:p>
      </dgm:t>
    </dgm:pt>
    <dgm:pt modelId="{CEA5D755-32FC-4670-9572-76A9276EE9FD}">
      <dgm:prSet/>
      <dgm:spPr/>
      <dgm:t>
        <a:bodyPr/>
        <a:lstStyle/>
        <a:p>
          <a:r>
            <a:rPr lang="en-US" b="1" dirty="0"/>
            <a:t>Diagnosis : GA 32 weeks with preterm labor </a:t>
          </a:r>
          <a:endParaRPr lang="en-US" dirty="0"/>
        </a:p>
      </dgm:t>
    </dgm:pt>
    <dgm:pt modelId="{8A2326EF-569F-4ED2-9819-27AB3E46B7FD}" type="parTrans" cxnId="{3DC47E44-12B8-4A54-8B73-99D559B62DF7}">
      <dgm:prSet/>
      <dgm:spPr/>
      <dgm:t>
        <a:bodyPr/>
        <a:lstStyle/>
        <a:p>
          <a:endParaRPr lang="en-US"/>
        </a:p>
      </dgm:t>
    </dgm:pt>
    <dgm:pt modelId="{10DA4DF1-3BB3-4CFC-9A67-9C1D381AD7FE}" type="sibTrans" cxnId="{3DC47E44-12B8-4A54-8B73-99D559B62DF7}">
      <dgm:prSet/>
      <dgm:spPr/>
      <dgm:t>
        <a:bodyPr/>
        <a:lstStyle/>
        <a:p>
          <a:endParaRPr lang="en-US"/>
        </a:p>
      </dgm:t>
    </dgm:pt>
    <dgm:pt modelId="{EC1092F2-4EE7-46B5-9EAD-BB7019FA283C}" type="pres">
      <dgm:prSet presAssocID="{91911B15-A4CD-4B65-8DBF-AB4E6B3C82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8032B9A6-42E4-4553-A3D6-D4E9BDA38AF7}" type="pres">
      <dgm:prSet presAssocID="{0A94F112-78CC-429F-A892-5D7D922BD647}" presName="linNode" presStyleCnt="0"/>
      <dgm:spPr/>
    </dgm:pt>
    <dgm:pt modelId="{1B81893C-6503-488A-A3BF-9828C2CE8EF5}" type="pres">
      <dgm:prSet presAssocID="{0A94F112-78CC-429F-A892-5D7D922BD647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7E79A99-57B5-48D7-903B-7EF5F9FDB40D}" type="pres">
      <dgm:prSet presAssocID="{2F740EA7-6DF2-43FD-8495-A3E05FB31EBE}" presName="sp" presStyleCnt="0"/>
      <dgm:spPr/>
    </dgm:pt>
    <dgm:pt modelId="{2EEFC74F-F94C-468A-B149-1CAC55ADF902}" type="pres">
      <dgm:prSet presAssocID="{98032DC8-FD6B-4152-9A51-6934B7E6389E}" presName="linNode" presStyleCnt="0"/>
      <dgm:spPr/>
    </dgm:pt>
    <dgm:pt modelId="{B8E0168B-1590-4441-B183-1707CE3FBC00}" type="pres">
      <dgm:prSet presAssocID="{98032DC8-FD6B-4152-9A51-6934B7E6389E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4F51C81-AE0A-4B63-A619-717CE44F082D}" type="pres">
      <dgm:prSet presAssocID="{98032DC8-FD6B-4152-9A51-6934B7E6389E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53AE09F2-3C02-40FE-8842-1020BD99C78E}" type="presOf" srcId="{CEA5D755-32FC-4670-9572-76A9276EE9FD}" destId="{E4F51C81-AE0A-4B63-A619-717CE44F082D}" srcOrd="0" destOrd="0" presId="urn:microsoft.com/office/officeart/2005/8/layout/vList5"/>
    <dgm:cxn modelId="{4BE043C6-546C-44D2-B8E7-F36DEE46C54C}" type="presOf" srcId="{98032DC8-FD6B-4152-9A51-6934B7E6389E}" destId="{B8E0168B-1590-4441-B183-1707CE3FBC00}" srcOrd="0" destOrd="0" presId="urn:microsoft.com/office/officeart/2005/8/layout/vList5"/>
    <dgm:cxn modelId="{6FD3EDF8-884D-4EA3-BABD-1151B259C2F2}" srcId="{91911B15-A4CD-4B65-8DBF-AB4E6B3C829A}" destId="{98032DC8-FD6B-4152-9A51-6934B7E6389E}" srcOrd="1" destOrd="0" parTransId="{098BAB14-1D19-421B-BBF6-0C9821D291AC}" sibTransId="{CFBDC707-B13C-41A8-8936-65E7E040B6B1}"/>
    <dgm:cxn modelId="{E62E149E-D361-4089-B831-3BA92DF3DA87}" type="presOf" srcId="{0A94F112-78CC-429F-A892-5D7D922BD647}" destId="{1B81893C-6503-488A-A3BF-9828C2CE8EF5}" srcOrd="0" destOrd="0" presId="urn:microsoft.com/office/officeart/2005/8/layout/vList5"/>
    <dgm:cxn modelId="{9A531A78-5DE5-4DCF-BA27-23C96A0F9945}" srcId="{91911B15-A4CD-4B65-8DBF-AB4E6B3C829A}" destId="{0A94F112-78CC-429F-A892-5D7D922BD647}" srcOrd="0" destOrd="0" parTransId="{6E871697-9C7B-447A-91A7-535DF5D5C5B7}" sibTransId="{2F740EA7-6DF2-43FD-8495-A3E05FB31EBE}"/>
    <dgm:cxn modelId="{FFC73A92-EF95-401A-B595-47DD963B5470}" type="presOf" srcId="{91911B15-A4CD-4B65-8DBF-AB4E6B3C829A}" destId="{EC1092F2-4EE7-46B5-9EAD-BB7019FA283C}" srcOrd="0" destOrd="0" presId="urn:microsoft.com/office/officeart/2005/8/layout/vList5"/>
    <dgm:cxn modelId="{3DC47E44-12B8-4A54-8B73-99D559B62DF7}" srcId="{98032DC8-FD6B-4152-9A51-6934B7E6389E}" destId="{CEA5D755-32FC-4670-9572-76A9276EE9FD}" srcOrd="0" destOrd="0" parTransId="{8A2326EF-569F-4ED2-9819-27AB3E46B7FD}" sibTransId="{10DA4DF1-3BB3-4CFC-9A67-9C1D381AD7FE}"/>
    <dgm:cxn modelId="{2D2EEF59-69F4-4BD0-B9BA-400E4AFCF68C}" type="presParOf" srcId="{EC1092F2-4EE7-46B5-9EAD-BB7019FA283C}" destId="{8032B9A6-42E4-4553-A3D6-D4E9BDA38AF7}" srcOrd="0" destOrd="0" presId="urn:microsoft.com/office/officeart/2005/8/layout/vList5"/>
    <dgm:cxn modelId="{D2D48B1C-EFD9-48E8-9916-C4CB1A8E053B}" type="presParOf" srcId="{8032B9A6-42E4-4553-A3D6-D4E9BDA38AF7}" destId="{1B81893C-6503-488A-A3BF-9828C2CE8EF5}" srcOrd="0" destOrd="0" presId="urn:microsoft.com/office/officeart/2005/8/layout/vList5"/>
    <dgm:cxn modelId="{72C5DDA2-ADCF-48C0-BEAA-CE7B23538C22}" type="presParOf" srcId="{EC1092F2-4EE7-46B5-9EAD-BB7019FA283C}" destId="{07E79A99-57B5-48D7-903B-7EF5F9FDB40D}" srcOrd="1" destOrd="0" presId="urn:microsoft.com/office/officeart/2005/8/layout/vList5"/>
    <dgm:cxn modelId="{CAE0233D-B30F-49D2-9E2D-DA69EDB004CA}" type="presParOf" srcId="{EC1092F2-4EE7-46B5-9EAD-BB7019FA283C}" destId="{2EEFC74F-F94C-468A-B149-1CAC55ADF902}" srcOrd="2" destOrd="0" presId="urn:microsoft.com/office/officeart/2005/8/layout/vList5"/>
    <dgm:cxn modelId="{8800EBE6-B8A6-4854-B67D-C3D25BC266D6}" type="presParOf" srcId="{2EEFC74F-F94C-468A-B149-1CAC55ADF902}" destId="{B8E0168B-1590-4441-B183-1707CE3FBC00}" srcOrd="0" destOrd="0" presId="urn:microsoft.com/office/officeart/2005/8/layout/vList5"/>
    <dgm:cxn modelId="{D337E0E4-5BEB-4097-90C5-DE51ACA42806}" type="presParOf" srcId="{2EEFC74F-F94C-468A-B149-1CAC55ADF902}" destId="{E4F51C81-AE0A-4B63-A619-717CE44F082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E464D93-3537-4B9F-8E50-8E0E021CA30B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9FAA4DA-57D8-457C-A749-2945A90BD5C7}">
      <dgm:prSet/>
      <dgm:spPr/>
      <dgm:t>
        <a:bodyPr/>
        <a:lstStyle/>
        <a:p>
          <a:r>
            <a:rPr lang="en-US"/>
            <a:t>For GA start at viable-336/7 weeks</a:t>
          </a:r>
        </a:p>
      </dgm:t>
    </dgm:pt>
    <dgm:pt modelId="{F913F21C-F79F-4185-8F86-E0E8533B7358}" type="parTrans" cxnId="{7549179D-7F42-4C79-B47D-B5F46AF354EE}">
      <dgm:prSet/>
      <dgm:spPr/>
      <dgm:t>
        <a:bodyPr/>
        <a:lstStyle/>
        <a:p>
          <a:endParaRPr lang="en-US"/>
        </a:p>
      </dgm:t>
    </dgm:pt>
    <dgm:pt modelId="{72DE10A5-B8B8-4A96-838C-402ABAF3FF12}" type="sibTrans" cxnId="{7549179D-7F42-4C79-B47D-B5F46AF354EE}">
      <dgm:prSet/>
      <dgm:spPr/>
      <dgm:t>
        <a:bodyPr/>
        <a:lstStyle/>
        <a:p>
          <a:endParaRPr lang="en-US"/>
        </a:p>
      </dgm:t>
    </dgm:pt>
    <dgm:pt modelId="{43F417F8-53D7-4E82-A2DB-16ED0BD96644}">
      <dgm:prSet/>
      <dgm:spPr/>
      <dgm:t>
        <a:bodyPr/>
        <a:lstStyle/>
        <a:p>
          <a:r>
            <a:rPr lang="en-US"/>
            <a:t>First line</a:t>
          </a:r>
        </a:p>
      </dgm:t>
    </dgm:pt>
    <dgm:pt modelId="{5AC51088-EFB3-49F6-AE15-F8AED6DF1A4F}" type="parTrans" cxnId="{39782851-4578-4B11-A2AA-FE9EC6C020FA}">
      <dgm:prSet/>
      <dgm:spPr/>
      <dgm:t>
        <a:bodyPr/>
        <a:lstStyle/>
        <a:p>
          <a:endParaRPr lang="en-US"/>
        </a:p>
      </dgm:t>
    </dgm:pt>
    <dgm:pt modelId="{3A27B14C-39B4-4405-BD2E-DF35400635F5}" type="sibTrans" cxnId="{39782851-4578-4B11-A2AA-FE9EC6C020FA}">
      <dgm:prSet/>
      <dgm:spPr/>
      <dgm:t>
        <a:bodyPr/>
        <a:lstStyle/>
        <a:p>
          <a:endParaRPr lang="en-US"/>
        </a:p>
      </dgm:t>
    </dgm:pt>
    <dgm:pt modelId="{86B1F526-6965-4334-A986-F0AAA29B564F}">
      <dgm:prSet/>
      <dgm:spPr/>
      <dgm:t>
        <a:bodyPr/>
        <a:lstStyle/>
        <a:p>
          <a:r>
            <a:rPr lang="en-US"/>
            <a:t>1. calcium channel blockers-nifedipine ( Adalat )</a:t>
          </a:r>
        </a:p>
      </dgm:t>
    </dgm:pt>
    <dgm:pt modelId="{49DC4E46-B459-4E4C-A09D-3752CCB6BD9F}" type="parTrans" cxnId="{912B2ACD-2204-40F3-8EF8-B2D09B008095}">
      <dgm:prSet/>
      <dgm:spPr/>
      <dgm:t>
        <a:bodyPr/>
        <a:lstStyle/>
        <a:p>
          <a:endParaRPr lang="en-US"/>
        </a:p>
      </dgm:t>
    </dgm:pt>
    <dgm:pt modelId="{124E8B6B-E508-4B8E-B488-26882D23D813}" type="sibTrans" cxnId="{912B2ACD-2204-40F3-8EF8-B2D09B008095}">
      <dgm:prSet/>
      <dgm:spPr/>
      <dgm:t>
        <a:bodyPr/>
        <a:lstStyle/>
        <a:p>
          <a:endParaRPr lang="en-US"/>
        </a:p>
      </dgm:t>
    </dgm:pt>
    <dgm:pt modelId="{04E016B8-DD1A-41A4-A1F2-F6679F6C65AD}">
      <dgm:prSet/>
      <dgm:spPr/>
      <dgm:t>
        <a:bodyPr/>
        <a:lstStyle/>
        <a:p>
          <a:r>
            <a:rPr lang="en-US" dirty="0"/>
            <a:t>2. beta-adrenergic receptor agonist ( terbutaline/ </a:t>
          </a:r>
          <a:r>
            <a:rPr lang="en-US" dirty="0" err="1"/>
            <a:t>Bricanyl</a:t>
          </a:r>
          <a:r>
            <a:rPr lang="en-US"/>
            <a:t> )</a:t>
          </a:r>
        </a:p>
      </dgm:t>
    </dgm:pt>
    <dgm:pt modelId="{4AB58BCC-196B-485C-9381-0731AA04DF4E}" type="parTrans" cxnId="{D1930B0B-E080-458B-893A-C9B334DE8D77}">
      <dgm:prSet/>
      <dgm:spPr/>
      <dgm:t>
        <a:bodyPr/>
        <a:lstStyle/>
        <a:p>
          <a:endParaRPr lang="en-US"/>
        </a:p>
      </dgm:t>
    </dgm:pt>
    <dgm:pt modelId="{150824D6-DC04-4EA8-AA1E-A810E55F6ACE}" type="sibTrans" cxnId="{D1930B0B-E080-458B-893A-C9B334DE8D77}">
      <dgm:prSet/>
      <dgm:spPr/>
      <dgm:t>
        <a:bodyPr/>
        <a:lstStyle/>
        <a:p>
          <a:endParaRPr lang="en-US"/>
        </a:p>
      </dgm:t>
    </dgm:pt>
    <dgm:pt modelId="{FE1936C3-E64D-4C62-BB99-39A481DCC3E3}">
      <dgm:prSet/>
      <dgm:spPr/>
      <dgm:t>
        <a:bodyPr/>
        <a:lstStyle/>
        <a:p>
          <a:r>
            <a:rPr lang="en-US"/>
            <a:t>3. prostaglandin inhibitors : NSAIDs</a:t>
          </a:r>
        </a:p>
      </dgm:t>
    </dgm:pt>
    <dgm:pt modelId="{52B564C8-A5D8-45B2-97D5-3202E4E8FB94}" type="parTrans" cxnId="{947E4197-A7DD-4223-9B54-3D22E1FC64D5}">
      <dgm:prSet/>
      <dgm:spPr/>
      <dgm:t>
        <a:bodyPr/>
        <a:lstStyle/>
        <a:p>
          <a:endParaRPr lang="en-US"/>
        </a:p>
      </dgm:t>
    </dgm:pt>
    <dgm:pt modelId="{E0128187-B86A-4639-94EE-5C313ECF5184}" type="sibTrans" cxnId="{947E4197-A7DD-4223-9B54-3D22E1FC64D5}">
      <dgm:prSet/>
      <dgm:spPr/>
      <dgm:t>
        <a:bodyPr/>
        <a:lstStyle/>
        <a:p>
          <a:endParaRPr lang="en-US"/>
        </a:p>
      </dgm:t>
    </dgm:pt>
    <dgm:pt modelId="{5E2FE605-1947-4964-85CC-70C295D46F4E}" type="pres">
      <dgm:prSet presAssocID="{EE464D93-3537-4B9F-8E50-8E0E021CA30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th-TH"/>
        </a:p>
      </dgm:t>
    </dgm:pt>
    <dgm:pt modelId="{6302045F-36AA-43D3-9FA7-2E1E8395F639}" type="pres">
      <dgm:prSet presAssocID="{99FAA4DA-57D8-457C-A749-2945A90BD5C7}" presName="thickLine" presStyleLbl="alignNode1" presStyleIdx="0" presStyleCnt="5"/>
      <dgm:spPr/>
    </dgm:pt>
    <dgm:pt modelId="{390AF2BC-4257-4C22-A41F-7F71C0D5A541}" type="pres">
      <dgm:prSet presAssocID="{99FAA4DA-57D8-457C-A749-2945A90BD5C7}" presName="horz1" presStyleCnt="0"/>
      <dgm:spPr/>
    </dgm:pt>
    <dgm:pt modelId="{B220FF93-44DB-425E-850E-DCA0CE887AF7}" type="pres">
      <dgm:prSet presAssocID="{99FAA4DA-57D8-457C-A749-2945A90BD5C7}" presName="tx1" presStyleLbl="revTx" presStyleIdx="0" presStyleCnt="5"/>
      <dgm:spPr/>
      <dgm:t>
        <a:bodyPr/>
        <a:lstStyle/>
        <a:p>
          <a:endParaRPr lang="th-TH"/>
        </a:p>
      </dgm:t>
    </dgm:pt>
    <dgm:pt modelId="{EB991F22-E23B-4197-B32B-2B3B04EB8E06}" type="pres">
      <dgm:prSet presAssocID="{99FAA4DA-57D8-457C-A749-2945A90BD5C7}" presName="vert1" presStyleCnt="0"/>
      <dgm:spPr/>
    </dgm:pt>
    <dgm:pt modelId="{C0F68371-4282-4F55-9AF0-37E786E3259D}" type="pres">
      <dgm:prSet presAssocID="{43F417F8-53D7-4E82-A2DB-16ED0BD96644}" presName="thickLine" presStyleLbl="alignNode1" presStyleIdx="1" presStyleCnt="5"/>
      <dgm:spPr/>
    </dgm:pt>
    <dgm:pt modelId="{1F36B866-3E2D-42B4-81B1-6A30232DAA72}" type="pres">
      <dgm:prSet presAssocID="{43F417F8-53D7-4E82-A2DB-16ED0BD96644}" presName="horz1" presStyleCnt="0"/>
      <dgm:spPr/>
    </dgm:pt>
    <dgm:pt modelId="{C1C6520E-BCEF-4C2A-82FA-E4837307EAB0}" type="pres">
      <dgm:prSet presAssocID="{43F417F8-53D7-4E82-A2DB-16ED0BD96644}" presName="tx1" presStyleLbl="revTx" presStyleIdx="1" presStyleCnt="5"/>
      <dgm:spPr/>
      <dgm:t>
        <a:bodyPr/>
        <a:lstStyle/>
        <a:p>
          <a:endParaRPr lang="th-TH"/>
        </a:p>
      </dgm:t>
    </dgm:pt>
    <dgm:pt modelId="{7A41FA5F-E78A-46D2-9EDC-9B4D9769A64D}" type="pres">
      <dgm:prSet presAssocID="{43F417F8-53D7-4E82-A2DB-16ED0BD96644}" presName="vert1" presStyleCnt="0"/>
      <dgm:spPr/>
    </dgm:pt>
    <dgm:pt modelId="{7B350491-9F74-4594-9A06-0ABABD386426}" type="pres">
      <dgm:prSet presAssocID="{86B1F526-6965-4334-A986-F0AAA29B564F}" presName="thickLine" presStyleLbl="alignNode1" presStyleIdx="2" presStyleCnt="5"/>
      <dgm:spPr/>
    </dgm:pt>
    <dgm:pt modelId="{FA160A42-F598-44AC-9916-75B2BBB85064}" type="pres">
      <dgm:prSet presAssocID="{86B1F526-6965-4334-A986-F0AAA29B564F}" presName="horz1" presStyleCnt="0"/>
      <dgm:spPr/>
    </dgm:pt>
    <dgm:pt modelId="{67950D66-A02C-47A1-8B4B-FB8A49CD4C24}" type="pres">
      <dgm:prSet presAssocID="{86B1F526-6965-4334-A986-F0AAA29B564F}" presName="tx1" presStyleLbl="revTx" presStyleIdx="2" presStyleCnt="5"/>
      <dgm:spPr/>
      <dgm:t>
        <a:bodyPr/>
        <a:lstStyle/>
        <a:p>
          <a:endParaRPr lang="th-TH"/>
        </a:p>
      </dgm:t>
    </dgm:pt>
    <dgm:pt modelId="{ADB58972-E212-4ED5-B4F4-D28718014ABA}" type="pres">
      <dgm:prSet presAssocID="{86B1F526-6965-4334-A986-F0AAA29B564F}" presName="vert1" presStyleCnt="0"/>
      <dgm:spPr/>
    </dgm:pt>
    <dgm:pt modelId="{69DA1AA6-B1F3-4E47-839D-9FC05391F8A1}" type="pres">
      <dgm:prSet presAssocID="{04E016B8-DD1A-41A4-A1F2-F6679F6C65AD}" presName="thickLine" presStyleLbl="alignNode1" presStyleIdx="3" presStyleCnt="5"/>
      <dgm:spPr/>
    </dgm:pt>
    <dgm:pt modelId="{CDC2C6D6-387F-41C4-BD80-144C300EF5C5}" type="pres">
      <dgm:prSet presAssocID="{04E016B8-DD1A-41A4-A1F2-F6679F6C65AD}" presName="horz1" presStyleCnt="0"/>
      <dgm:spPr/>
    </dgm:pt>
    <dgm:pt modelId="{8238B394-6720-49EB-8971-E4320F2967B4}" type="pres">
      <dgm:prSet presAssocID="{04E016B8-DD1A-41A4-A1F2-F6679F6C65AD}" presName="tx1" presStyleLbl="revTx" presStyleIdx="3" presStyleCnt="5"/>
      <dgm:spPr/>
      <dgm:t>
        <a:bodyPr/>
        <a:lstStyle/>
        <a:p>
          <a:endParaRPr lang="th-TH"/>
        </a:p>
      </dgm:t>
    </dgm:pt>
    <dgm:pt modelId="{79BB5240-5898-417C-BEA9-226CB27A642C}" type="pres">
      <dgm:prSet presAssocID="{04E016B8-DD1A-41A4-A1F2-F6679F6C65AD}" presName="vert1" presStyleCnt="0"/>
      <dgm:spPr/>
    </dgm:pt>
    <dgm:pt modelId="{7B4B3167-7854-419C-A5F0-A93B0461F55E}" type="pres">
      <dgm:prSet presAssocID="{FE1936C3-E64D-4C62-BB99-39A481DCC3E3}" presName="thickLine" presStyleLbl="alignNode1" presStyleIdx="4" presStyleCnt="5"/>
      <dgm:spPr/>
    </dgm:pt>
    <dgm:pt modelId="{023C4A81-3165-4022-BD9E-280C801AA654}" type="pres">
      <dgm:prSet presAssocID="{FE1936C3-E64D-4C62-BB99-39A481DCC3E3}" presName="horz1" presStyleCnt="0"/>
      <dgm:spPr/>
    </dgm:pt>
    <dgm:pt modelId="{C1D2AF3A-5C5C-4F54-B8D3-23ABC65BBCF0}" type="pres">
      <dgm:prSet presAssocID="{FE1936C3-E64D-4C62-BB99-39A481DCC3E3}" presName="tx1" presStyleLbl="revTx" presStyleIdx="4" presStyleCnt="5"/>
      <dgm:spPr/>
      <dgm:t>
        <a:bodyPr/>
        <a:lstStyle/>
        <a:p>
          <a:endParaRPr lang="th-TH"/>
        </a:p>
      </dgm:t>
    </dgm:pt>
    <dgm:pt modelId="{93F347F8-5A5E-494F-963D-33CBC049D0DC}" type="pres">
      <dgm:prSet presAssocID="{FE1936C3-E64D-4C62-BB99-39A481DCC3E3}" presName="vert1" presStyleCnt="0"/>
      <dgm:spPr/>
    </dgm:pt>
  </dgm:ptLst>
  <dgm:cxnLst>
    <dgm:cxn modelId="{122FBB51-D903-45D1-9B63-6CAF358904A5}" type="presOf" srcId="{43F417F8-53D7-4E82-A2DB-16ED0BD96644}" destId="{C1C6520E-BCEF-4C2A-82FA-E4837307EAB0}" srcOrd="0" destOrd="0" presId="urn:microsoft.com/office/officeart/2008/layout/LinedList"/>
    <dgm:cxn modelId="{912B2ACD-2204-40F3-8EF8-B2D09B008095}" srcId="{EE464D93-3537-4B9F-8E50-8E0E021CA30B}" destId="{86B1F526-6965-4334-A986-F0AAA29B564F}" srcOrd="2" destOrd="0" parTransId="{49DC4E46-B459-4E4C-A09D-3752CCB6BD9F}" sibTransId="{124E8B6B-E508-4B8E-B488-26882D23D813}"/>
    <dgm:cxn modelId="{39782851-4578-4B11-A2AA-FE9EC6C020FA}" srcId="{EE464D93-3537-4B9F-8E50-8E0E021CA30B}" destId="{43F417F8-53D7-4E82-A2DB-16ED0BD96644}" srcOrd="1" destOrd="0" parTransId="{5AC51088-EFB3-49F6-AE15-F8AED6DF1A4F}" sibTransId="{3A27B14C-39B4-4405-BD2E-DF35400635F5}"/>
    <dgm:cxn modelId="{67F77E2A-6E7B-4CEA-BCB0-97BE5348AF4F}" type="presOf" srcId="{04E016B8-DD1A-41A4-A1F2-F6679F6C65AD}" destId="{8238B394-6720-49EB-8971-E4320F2967B4}" srcOrd="0" destOrd="0" presId="urn:microsoft.com/office/officeart/2008/layout/LinedList"/>
    <dgm:cxn modelId="{0CA1B24E-0D66-41E0-9DE1-161891757F06}" type="presOf" srcId="{99FAA4DA-57D8-457C-A749-2945A90BD5C7}" destId="{B220FF93-44DB-425E-850E-DCA0CE887AF7}" srcOrd="0" destOrd="0" presId="urn:microsoft.com/office/officeart/2008/layout/LinedList"/>
    <dgm:cxn modelId="{D1930B0B-E080-458B-893A-C9B334DE8D77}" srcId="{EE464D93-3537-4B9F-8E50-8E0E021CA30B}" destId="{04E016B8-DD1A-41A4-A1F2-F6679F6C65AD}" srcOrd="3" destOrd="0" parTransId="{4AB58BCC-196B-485C-9381-0731AA04DF4E}" sibTransId="{150824D6-DC04-4EA8-AA1E-A810E55F6ACE}"/>
    <dgm:cxn modelId="{4A7ABFA5-B256-45BB-8BDF-49E9714562EC}" type="presOf" srcId="{EE464D93-3537-4B9F-8E50-8E0E021CA30B}" destId="{5E2FE605-1947-4964-85CC-70C295D46F4E}" srcOrd="0" destOrd="0" presId="urn:microsoft.com/office/officeart/2008/layout/LinedList"/>
    <dgm:cxn modelId="{7549179D-7F42-4C79-B47D-B5F46AF354EE}" srcId="{EE464D93-3537-4B9F-8E50-8E0E021CA30B}" destId="{99FAA4DA-57D8-457C-A749-2945A90BD5C7}" srcOrd="0" destOrd="0" parTransId="{F913F21C-F79F-4185-8F86-E0E8533B7358}" sibTransId="{72DE10A5-B8B8-4A96-838C-402ABAF3FF12}"/>
    <dgm:cxn modelId="{74063489-02EF-4FFB-956A-91510380A542}" type="presOf" srcId="{FE1936C3-E64D-4C62-BB99-39A481DCC3E3}" destId="{C1D2AF3A-5C5C-4F54-B8D3-23ABC65BBCF0}" srcOrd="0" destOrd="0" presId="urn:microsoft.com/office/officeart/2008/layout/LinedList"/>
    <dgm:cxn modelId="{947E4197-A7DD-4223-9B54-3D22E1FC64D5}" srcId="{EE464D93-3537-4B9F-8E50-8E0E021CA30B}" destId="{FE1936C3-E64D-4C62-BB99-39A481DCC3E3}" srcOrd="4" destOrd="0" parTransId="{52B564C8-A5D8-45B2-97D5-3202E4E8FB94}" sibTransId="{E0128187-B86A-4639-94EE-5C313ECF5184}"/>
    <dgm:cxn modelId="{5B35CD7B-A27F-49B8-B1E0-E63511317A68}" type="presOf" srcId="{86B1F526-6965-4334-A986-F0AAA29B564F}" destId="{67950D66-A02C-47A1-8B4B-FB8A49CD4C24}" srcOrd="0" destOrd="0" presId="urn:microsoft.com/office/officeart/2008/layout/LinedList"/>
    <dgm:cxn modelId="{38DF43F3-6FAA-447A-B0E4-43BE2AFB78F0}" type="presParOf" srcId="{5E2FE605-1947-4964-85CC-70C295D46F4E}" destId="{6302045F-36AA-43D3-9FA7-2E1E8395F639}" srcOrd="0" destOrd="0" presId="urn:microsoft.com/office/officeart/2008/layout/LinedList"/>
    <dgm:cxn modelId="{627647E9-F5C9-4106-ACE5-453507A1A278}" type="presParOf" srcId="{5E2FE605-1947-4964-85CC-70C295D46F4E}" destId="{390AF2BC-4257-4C22-A41F-7F71C0D5A541}" srcOrd="1" destOrd="0" presId="urn:microsoft.com/office/officeart/2008/layout/LinedList"/>
    <dgm:cxn modelId="{E26258CC-D13E-4D3F-80D0-5F37653D4E19}" type="presParOf" srcId="{390AF2BC-4257-4C22-A41F-7F71C0D5A541}" destId="{B220FF93-44DB-425E-850E-DCA0CE887AF7}" srcOrd="0" destOrd="0" presId="urn:microsoft.com/office/officeart/2008/layout/LinedList"/>
    <dgm:cxn modelId="{2C5B8703-57C0-4BDA-B031-E7382E4CE014}" type="presParOf" srcId="{390AF2BC-4257-4C22-A41F-7F71C0D5A541}" destId="{EB991F22-E23B-4197-B32B-2B3B04EB8E06}" srcOrd="1" destOrd="0" presId="urn:microsoft.com/office/officeart/2008/layout/LinedList"/>
    <dgm:cxn modelId="{95FE5C1C-1718-40CA-AF09-448FAB246464}" type="presParOf" srcId="{5E2FE605-1947-4964-85CC-70C295D46F4E}" destId="{C0F68371-4282-4F55-9AF0-37E786E3259D}" srcOrd="2" destOrd="0" presId="urn:microsoft.com/office/officeart/2008/layout/LinedList"/>
    <dgm:cxn modelId="{25201B33-314E-4214-BDDA-3B929A92521D}" type="presParOf" srcId="{5E2FE605-1947-4964-85CC-70C295D46F4E}" destId="{1F36B866-3E2D-42B4-81B1-6A30232DAA72}" srcOrd="3" destOrd="0" presId="urn:microsoft.com/office/officeart/2008/layout/LinedList"/>
    <dgm:cxn modelId="{725F3BE0-744E-4FDF-A3C8-52E906EEB799}" type="presParOf" srcId="{1F36B866-3E2D-42B4-81B1-6A30232DAA72}" destId="{C1C6520E-BCEF-4C2A-82FA-E4837307EAB0}" srcOrd="0" destOrd="0" presId="urn:microsoft.com/office/officeart/2008/layout/LinedList"/>
    <dgm:cxn modelId="{375BAA46-3D9C-4AFD-BEF0-ABAB0A9389B1}" type="presParOf" srcId="{1F36B866-3E2D-42B4-81B1-6A30232DAA72}" destId="{7A41FA5F-E78A-46D2-9EDC-9B4D9769A64D}" srcOrd="1" destOrd="0" presId="urn:microsoft.com/office/officeart/2008/layout/LinedList"/>
    <dgm:cxn modelId="{3FE77D6C-7375-45D5-BFDF-65CBB5425DDE}" type="presParOf" srcId="{5E2FE605-1947-4964-85CC-70C295D46F4E}" destId="{7B350491-9F74-4594-9A06-0ABABD386426}" srcOrd="4" destOrd="0" presId="urn:microsoft.com/office/officeart/2008/layout/LinedList"/>
    <dgm:cxn modelId="{AB4AB1CC-9646-41A6-B488-40B80FB5A7C9}" type="presParOf" srcId="{5E2FE605-1947-4964-85CC-70C295D46F4E}" destId="{FA160A42-F598-44AC-9916-75B2BBB85064}" srcOrd="5" destOrd="0" presId="urn:microsoft.com/office/officeart/2008/layout/LinedList"/>
    <dgm:cxn modelId="{A3520C5F-08CB-4354-93D3-6D7F981794B3}" type="presParOf" srcId="{FA160A42-F598-44AC-9916-75B2BBB85064}" destId="{67950D66-A02C-47A1-8B4B-FB8A49CD4C24}" srcOrd="0" destOrd="0" presId="urn:microsoft.com/office/officeart/2008/layout/LinedList"/>
    <dgm:cxn modelId="{ACC2C160-80E3-4D97-8A6D-3FA507224B1D}" type="presParOf" srcId="{FA160A42-F598-44AC-9916-75B2BBB85064}" destId="{ADB58972-E212-4ED5-B4F4-D28718014ABA}" srcOrd="1" destOrd="0" presId="urn:microsoft.com/office/officeart/2008/layout/LinedList"/>
    <dgm:cxn modelId="{269F1532-02B2-49D0-8259-55A3F2929942}" type="presParOf" srcId="{5E2FE605-1947-4964-85CC-70C295D46F4E}" destId="{69DA1AA6-B1F3-4E47-839D-9FC05391F8A1}" srcOrd="6" destOrd="0" presId="urn:microsoft.com/office/officeart/2008/layout/LinedList"/>
    <dgm:cxn modelId="{3C8C827E-BDA8-403F-B7BB-78BC533AAB6A}" type="presParOf" srcId="{5E2FE605-1947-4964-85CC-70C295D46F4E}" destId="{CDC2C6D6-387F-41C4-BD80-144C300EF5C5}" srcOrd="7" destOrd="0" presId="urn:microsoft.com/office/officeart/2008/layout/LinedList"/>
    <dgm:cxn modelId="{2200EE31-D3D0-4E15-B90B-5C3CD52B5A99}" type="presParOf" srcId="{CDC2C6D6-387F-41C4-BD80-144C300EF5C5}" destId="{8238B394-6720-49EB-8971-E4320F2967B4}" srcOrd="0" destOrd="0" presId="urn:microsoft.com/office/officeart/2008/layout/LinedList"/>
    <dgm:cxn modelId="{A20ACB86-7F9B-43A5-8C26-9328CB72C655}" type="presParOf" srcId="{CDC2C6D6-387F-41C4-BD80-144C300EF5C5}" destId="{79BB5240-5898-417C-BEA9-226CB27A642C}" srcOrd="1" destOrd="0" presId="urn:microsoft.com/office/officeart/2008/layout/LinedList"/>
    <dgm:cxn modelId="{82F174C5-CE47-4C87-A89D-02F7DBF1F2C0}" type="presParOf" srcId="{5E2FE605-1947-4964-85CC-70C295D46F4E}" destId="{7B4B3167-7854-419C-A5F0-A93B0461F55E}" srcOrd="8" destOrd="0" presId="urn:microsoft.com/office/officeart/2008/layout/LinedList"/>
    <dgm:cxn modelId="{40962FC9-06DE-4D15-A1BB-932581C0E140}" type="presParOf" srcId="{5E2FE605-1947-4964-85CC-70C295D46F4E}" destId="{023C4A81-3165-4022-BD9E-280C801AA654}" srcOrd="9" destOrd="0" presId="urn:microsoft.com/office/officeart/2008/layout/LinedList"/>
    <dgm:cxn modelId="{DEEB2C6A-1DD0-4866-958A-C5CE27BC60F3}" type="presParOf" srcId="{023C4A81-3165-4022-BD9E-280C801AA654}" destId="{C1D2AF3A-5C5C-4F54-B8D3-23ABC65BBCF0}" srcOrd="0" destOrd="0" presId="urn:microsoft.com/office/officeart/2008/layout/LinedList"/>
    <dgm:cxn modelId="{6A92C14A-3FEB-4573-AECE-B5D0F857036D}" type="presParOf" srcId="{023C4A81-3165-4022-BD9E-280C801AA654}" destId="{93F347F8-5A5E-494F-963D-33CBC049D0D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0.30812</cdr:x>
      <cdr:y>0</cdr:y>
    </cdr:from>
    <cdr:to>
      <cdr:x>0.40116</cdr:x>
      <cdr:y>0.06573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0533DA4A-975E-404C-A057-2CDE571CCE00}"/>
            </a:ext>
          </a:extLst>
        </cdr:cNvPr>
        <cdr:cNvSpPr txBox="1"/>
      </cdr:nvSpPr>
      <cdr:spPr>
        <a:xfrm xmlns:a="http://schemas.openxmlformats.org/drawingml/2006/main" flipV="1">
          <a:off x="2817412" y="0"/>
          <a:ext cx="850790" cy="2704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th-TH" sz="1100" dirty="0"/>
        </a:p>
      </cdr:txBody>
    </cdr:sp>
  </cdr:relSizeAnchor>
  <cdr:relSizeAnchor xmlns:cdr="http://schemas.openxmlformats.org/drawingml/2006/chartDrawing">
    <cdr:from>
      <cdr:x>0.5</cdr:x>
      <cdr:y>0.26275</cdr:y>
    </cdr:from>
    <cdr:to>
      <cdr:x>0.6</cdr:x>
      <cdr:y>0.48497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xmlns="" id="{9D268905-7429-4623-A643-46750DEA3376}"/>
            </a:ext>
          </a:extLst>
        </cdr:cNvPr>
        <cdr:cNvSpPr txBox="1"/>
      </cdr:nvSpPr>
      <cdr:spPr>
        <a:xfrm xmlns:a="http://schemas.openxmlformats.org/drawingml/2006/main">
          <a:off x="4860131" y="1056976"/>
          <a:ext cx="972026" cy="8939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/>
            <a:t>11.7</a:t>
          </a:r>
          <a:endParaRPr lang="th-TH" sz="1800" dirty="0"/>
        </a:p>
      </cdr:txBody>
    </cdr:sp>
  </cdr:relSizeAnchor>
  <cdr:relSizeAnchor xmlns:cdr="http://schemas.openxmlformats.org/drawingml/2006/chartDrawing">
    <cdr:from>
      <cdr:x>0.6742</cdr:x>
      <cdr:y>0.58167</cdr:y>
    </cdr:from>
    <cdr:to>
      <cdr:x>0.7742</cdr:x>
      <cdr:y>0.80389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xmlns="" id="{E4E31FEC-BFD4-4610-BA6F-45C9BF2EE06C}"/>
            </a:ext>
          </a:extLst>
        </cdr:cNvPr>
        <cdr:cNvSpPr txBox="1"/>
      </cdr:nvSpPr>
      <cdr:spPr>
        <a:xfrm xmlns:a="http://schemas.openxmlformats.org/drawingml/2006/main">
          <a:off x="6164911" y="239346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/>
            <a:t>13.5</a:t>
          </a:r>
          <a:endParaRPr lang="th-TH" sz="1800" dirty="0"/>
        </a:p>
      </cdr:txBody>
    </cdr:sp>
  </cdr:relSizeAnchor>
  <cdr:relSizeAnchor xmlns:cdr="http://schemas.openxmlformats.org/drawingml/2006/chartDrawing">
    <cdr:from>
      <cdr:x>0.86899</cdr:x>
      <cdr:y>0.29761</cdr:y>
    </cdr:from>
    <cdr:to>
      <cdr:x>0.96899</cdr:x>
      <cdr:y>0.51984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xmlns="" id="{2CD934E7-D22C-4342-A728-DEAB181CA7A5}"/>
            </a:ext>
          </a:extLst>
        </cdr:cNvPr>
        <cdr:cNvSpPr txBox="1"/>
      </cdr:nvSpPr>
      <cdr:spPr>
        <a:xfrm xmlns:a="http://schemas.openxmlformats.org/drawingml/2006/main">
          <a:off x="7946003" y="12246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/>
            <a:t>10.4</a:t>
          </a:r>
          <a:endParaRPr lang="th-TH" sz="18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7EC9C-7EE8-4A56-855D-18AC07DBDCAD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A21AD-3BA7-4B49-9DF1-2171993A8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4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3EC70-F4BB-48E7-ABB8-9B7E359277E1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69046-D62F-49D8-96B7-3C014DC23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1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90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38D-A533-4232-9027-FA76A8648FFE}" type="datetime1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81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6684-D08A-4996-B2B7-9E8AD2F23263}" type="datetime1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1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19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9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rPr lang="en-US" smtClean="0"/>
              <a:t>5/28/2019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9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rPr lang="en-US" smtClean="0"/>
              <a:t>5/28/2019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1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en-US" smtClean="0"/>
              <a:t>5/28/2019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EF1E-763C-49B4-B17B-F97011BFC2C2}" type="datetime1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3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30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AB6F22D-34FA-43A4-B48A-40A230D6062C}" type="datetime1">
              <a:rPr lang="en-US" smtClean="0"/>
              <a:pPr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 descr="Single flower on the right side of slide">
            <a:extLst>
              <a:ext uri="{FF2B5EF4-FFF2-40B4-BE49-F238E27FC236}">
                <a16:creationId xmlns:a16="http://schemas.microsoft.com/office/drawing/2014/main" xmlns="" id="{843EDC7B-B5B8-47BF-8916-38FBE227056A}"/>
              </a:ext>
            </a:extLst>
          </p:cNvPr>
          <p:cNvGrpSpPr/>
          <p:nvPr userDrawn="1"/>
        </p:nvGrpSpPr>
        <p:grpSpPr bwMode="gray"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Freeform 44">
              <a:extLst>
                <a:ext uri="{FF2B5EF4-FFF2-40B4-BE49-F238E27FC236}">
                  <a16:creationId xmlns:a16="http://schemas.microsoft.com/office/drawing/2014/main" xmlns="" id="{D93B8887-9685-49E9-8127-8A56CF39F858}"/>
                </a:ext>
              </a:extLst>
            </p:cNvPr>
            <p:cNvSpPr>
              <a:spLocks/>
            </p:cNvSpPr>
            <p:nvPr userDrawn="1"/>
          </p:nvSpPr>
          <p:spPr bwMode="gray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45">
              <a:extLst>
                <a:ext uri="{FF2B5EF4-FFF2-40B4-BE49-F238E27FC236}">
                  <a16:creationId xmlns:a16="http://schemas.microsoft.com/office/drawing/2014/main" xmlns="" id="{08BC35A5-EEE8-4010-B624-8AAF770B2766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6">
              <a:extLst>
                <a:ext uri="{FF2B5EF4-FFF2-40B4-BE49-F238E27FC236}">
                  <a16:creationId xmlns:a16="http://schemas.microsoft.com/office/drawing/2014/main" xmlns="" id="{F59D7B4D-04CF-468A-A938-9292CB22A955}"/>
                </a:ext>
              </a:extLst>
            </p:cNvPr>
            <p:cNvSpPr>
              <a:spLocks/>
            </p:cNvSpPr>
            <p:nvPr userDrawn="1"/>
          </p:nvSpPr>
          <p:spPr bwMode="gray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">
              <a:extLst>
                <a:ext uri="{FF2B5EF4-FFF2-40B4-BE49-F238E27FC236}">
                  <a16:creationId xmlns:a16="http://schemas.microsoft.com/office/drawing/2014/main" xmlns="" id="{27C5A62E-CC1A-402F-8BB3-D000BF9CD6D3}"/>
                </a:ext>
              </a:extLst>
            </p:cNvPr>
            <p:cNvSpPr>
              <a:spLocks/>
            </p:cNvSpPr>
            <p:nvPr userDrawn="1"/>
          </p:nvSpPr>
          <p:spPr bwMode="gray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8">
              <a:extLst>
                <a:ext uri="{FF2B5EF4-FFF2-40B4-BE49-F238E27FC236}">
                  <a16:creationId xmlns:a16="http://schemas.microsoft.com/office/drawing/2014/main" xmlns="" id="{56FB075D-D06C-42BC-B4F2-493DC4C403D9}"/>
                </a:ext>
              </a:extLst>
            </p:cNvPr>
            <p:cNvSpPr>
              <a:spLocks/>
            </p:cNvSpPr>
            <p:nvPr userDrawn="1"/>
          </p:nvSpPr>
          <p:spPr bwMode="gray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9">
              <a:extLst>
                <a:ext uri="{FF2B5EF4-FFF2-40B4-BE49-F238E27FC236}">
                  <a16:creationId xmlns:a16="http://schemas.microsoft.com/office/drawing/2014/main" xmlns="" id="{36F889B2-892D-4D93-965B-EDF6DFEAF626}"/>
                </a:ext>
              </a:extLst>
            </p:cNvPr>
            <p:cNvSpPr>
              <a:spLocks/>
            </p:cNvSpPr>
            <p:nvPr userDrawn="1"/>
          </p:nvSpPr>
          <p:spPr bwMode="gray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5453C249-8DAC-4BD6-AA90-2976F7D5AF94}"/>
                </a:ext>
              </a:extLst>
            </p:cNvPr>
            <p:cNvSpPr>
              <a:spLocks/>
            </p:cNvSpPr>
            <p:nvPr userDrawn="1"/>
          </p:nvSpPr>
          <p:spPr bwMode="gray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xmlns="" id="{364B1D72-7D27-4345-8163-F3F5B166CE03}"/>
                </a:ext>
              </a:extLst>
            </p:cNvPr>
            <p:cNvSpPr>
              <a:spLocks/>
            </p:cNvSpPr>
            <p:nvPr userDrawn="1"/>
          </p:nvSpPr>
          <p:spPr bwMode="gray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xmlns="" id="{75EC01A7-D62E-4146-A597-8AF66538D975}"/>
                </a:ext>
              </a:extLst>
            </p:cNvPr>
            <p:cNvSpPr>
              <a:spLocks/>
            </p:cNvSpPr>
            <p:nvPr userDrawn="1"/>
          </p:nvSpPr>
          <p:spPr bwMode="gray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" name="Group 17" descr="Group of flowers on the left side of slide">
            <a:extLst>
              <a:ext uri="{FF2B5EF4-FFF2-40B4-BE49-F238E27FC236}">
                <a16:creationId xmlns:a16="http://schemas.microsoft.com/office/drawing/2014/main" xmlns="" id="{B37759DA-339D-43DB-9184-0102AEA07309}"/>
              </a:ext>
            </a:extLst>
          </p:cNvPr>
          <p:cNvGrpSpPr/>
          <p:nvPr userDrawn="1"/>
        </p:nvGrpSpPr>
        <p:grpSpPr bwMode="gray">
          <a:xfrm>
            <a:off x="44450" y="1370013"/>
            <a:ext cx="1198563" cy="5487987"/>
            <a:chOff x="44450" y="1370013"/>
            <a:chExt cx="1198563" cy="548798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xmlns="" id="{7C10C928-8F79-443E-A635-CCCE904B3FBC}"/>
                </a:ext>
              </a:extLst>
            </p:cNvPr>
            <p:cNvSpPr>
              <a:spLocks/>
            </p:cNvSpPr>
            <p:nvPr userDrawn="1"/>
          </p:nvSpPr>
          <p:spPr bwMode="gray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6">
              <a:extLst>
                <a:ext uri="{FF2B5EF4-FFF2-40B4-BE49-F238E27FC236}">
                  <a16:creationId xmlns:a16="http://schemas.microsoft.com/office/drawing/2014/main" xmlns="" id="{7F7E9ADF-50E2-4D07-B148-BA88076E797C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xmlns="" id="{1D49EA84-1432-4B47-9B16-EDF6720D2231}"/>
                </a:ext>
              </a:extLst>
            </p:cNvPr>
            <p:cNvSpPr>
              <a:spLocks/>
            </p:cNvSpPr>
            <p:nvPr userDrawn="1"/>
          </p:nvSpPr>
          <p:spPr bwMode="gray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xmlns="" id="{0F959453-4F28-4CCE-AEAC-85A0D3F68087}"/>
                </a:ext>
              </a:extLst>
            </p:cNvPr>
            <p:cNvSpPr>
              <a:spLocks/>
            </p:cNvSpPr>
            <p:nvPr userDrawn="1"/>
          </p:nvSpPr>
          <p:spPr bwMode="gray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xmlns="" id="{5AF5488B-DC5B-45AB-B83E-B422499CA4F1}"/>
                </a:ext>
              </a:extLst>
            </p:cNvPr>
            <p:cNvSpPr>
              <a:spLocks/>
            </p:cNvSpPr>
            <p:nvPr userDrawn="1"/>
          </p:nvSpPr>
          <p:spPr bwMode="gray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xmlns="" id="{37F01BBD-33B2-456C-9F58-30A8BD8A8654}"/>
                </a:ext>
              </a:extLst>
            </p:cNvPr>
            <p:cNvSpPr>
              <a:spLocks/>
            </p:cNvSpPr>
            <p:nvPr userDrawn="1"/>
          </p:nvSpPr>
          <p:spPr bwMode="gray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xmlns="" id="{88283CCB-7EE3-4BF2-9BB6-533E56BE9FD1}"/>
                </a:ext>
              </a:extLst>
            </p:cNvPr>
            <p:cNvSpPr>
              <a:spLocks/>
            </p:cNvSpPr>
            <p:nvPr userDrawn="1"/>
          </p:nvSpPr>
          <p:spPr bwMode="gray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xmlns="" id="{99E4485F-9C38-4A6F-8D59-EFAE46EA5CC1}"/>
                </a:ext>
              </a:extLst>
            </p:cNvPr>
            <p:cNvSpPr>
              <a:spLocks/>
            </p:cNvSpPr>
            <p:nvPr userDrawn="1"/>
          </p:nvSpPr>
          <p:spPr bwMode="gray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14">
              <a:extLst>
                <a:ext uri="{FF2B5EF4-FFF2-40B4-BE49-F238E27FC236}">
                  <a16:creationId xmlns:a16="http://schemas.microsoft.com/office/drawing/2014/main" xmlns="" id="{99F7CB4B-81B6-494C-9467-B5F74837BA0C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xmlns="" id="{AD2B0A9F-8493-4FEE-8050-0CC531ADC1B5}"/>
                </a:ext>
              </a:extLst>
            </p:cNvPr>
            <p:cNvSpPr>
              <a:spLocks/>
            </p:cNvSpPr>
            <p:nvPr userDrawn="1"/>
          </p:nvSpPr>
          <p:spPr bwMode="gray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xmlns="" id="{16D01B31-5F42-42E6-A58E-04AE2556444A}"/>
                </a:ext>
              </a:extLst>
            </p:cNvPr>
            <p:cNvSpPr>
              <a:spLocks/>
            </p:cNvSpPr>
            <p:nvPr userDrawn="1"/>
          </p:nvSpPr>
          <p:spPr bwMode="gray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xmlns="" id="{4AE89D23-246A-4CD2-A9A3-9C8034910271}"/>
                </a:ext>
              </a:extLst>
            </p:cNvPr>
            <p:cNvSpPr>
              <a:spLocks/>
            </p:cNvSpPr>
            <p:nvPr userDrawn="1"/>
          </p:nvSpPr>
          <p:spPr bwMode="gray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xmlns="" id="{68A3E36D-3C52-4207-9AC5-C7180A68A9ED}"/>
                </a:ext>
              </a:extLst>
            </p:cNvPr>
            <p:cNvSpPr>
              <a:spLocks/>
            </p:cNvSpPr>
            <p:nvPr userDrawn="1"/>
          </p:nvSpPr>
          <p:spPr bwMode="gray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xmlns="" id="{873F36F7-072E-470A-9492-93B7ABAC7940}"/>
                </a:ext>
              </a:extLst>
            </p:cNvPr>
            <p:cNvSpPr>
              <a:spLocks/>
            </p:cNvSpPr>
            <p:nvPr userDrawn="1"/>
          </p:nvSpPr>
          <p:spPr bwMode="gray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xmlns="" id="{DE6F49CE-6559-4BA5-91D5-268954DF390B}"/>
                </a:ext>
              </a:extLst>
            </p:cNvPr>
            <p:cNvSpPr>
              <a:spLocks/>
            </p:cNvSpPr>
            <p:nvPr userDrawn="1"/>
          </p:nvSpPr>
          <p:spPr bwMode="gray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xmlns="" id="{AF54D94C-557A-4D61-8E5D-6BC5309F53E5}"/>
                </a:ext>
              </a:extLst>
            </p:cNvPr>
            <p:cNvSpPr>
              <a:spLocks/>
            </p:cNvSpPr>
            <p:nvPr userDrawn="1"/>
          </p:nvSpPr>
          <p:spPr bwMode="gray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xmlns="" id="{8C09BFE4-E58F-4FC3-93DD-94860A9E5696}"/>
                </a:ext>
              </a:extLst>
            </p:cNvPr>
            <p:cNvSpPr>
              <a:spLocks/>
            </p:cNvSpPr>
            <p:nvPr userDrawn="1"/>
          </p:nvSpPr>
          <p:spPr bwMode="gray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27">
              <a:extLst>
                <a:ext uri="{FF2B5EF4-FFF2-40B4-BE49-F238E27FC236}">
                  <a16:creationId xmlns:a16="http://schemas.microsoft.com/office/drawing/2014/main" xmlns="" id="{AD43FA47-5B0D-4946-9DF7-6998652645D7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6">
              <a:extLst>
                <a:ext uri="{FF2B5EF4-FFF2-40B4-BE49-F238E27FC236}">
                  <a16:creationId xmlns:a16="http://schemas.microsoft.com/office/drawing/2014/main" xmlns="" id="{B96939FA-7BC0-4D63-AB7A-7A14288509A2}"/>
                </a:ext>
              </a:extLst>
            </p:cNvPr>
            <p:cNvSpPr>
              <a:spLocks/>
            </p:cNvSpPr>
            <p:nvPr userDrawn="1"/>
          </p:nvSpPr>
          <p:spPr bwMode="gray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2F91724E-8F64-471C-8810-978B5BA1E752}"/>
                </a:ext>
              </a:extLst>
            </p:cNvPr>
            <p:cNvGrpSpPr/>
            <p:nvPr userDrawn="1"/>
          </p:nvGrpSpPr>
          <p:grpSpPr bwMode="gray"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61" name="Freeform 28">
                <a:extLst>
                  <a:ext uri="{FF2B5EF4-FFF2-40B4-BE49-F238E27FC236}">
                    <a16:creationId xmlns:a16="http://schemas.microsoft.com/office/drawing/2014/main" xmlns="" id="{FE790D36-D29B-4E8B-9562-058DD58B8AE1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29">
                <a:extLst>
                  <a:ext uri="{FF2B5EF4-FFF2-40B4-BE49-F238E27FC236}">
                    <a16:creationId xmlns:a16="http://schemas.microsoft.com/office/drawing/2014/main" xmlns="" id="{AB26BB45-2935-43AB-9DA2-BFC8BAE46BE7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4F788A1A-6180-4AD1-94CD-1A1B0973897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xmlns="" id="{756B0988-86D7-431B-A4E7-DA4E5474D7ED}"/>
                </a:ext>
              </a:extLst>
            </p:cNvPr>
            <p:cNvSpPr>
              <a:spLocks/>
            </p:cNvSpPr>
            <p:nvPr userDrawn="1"/>
          </p:nvSpPr>
          <p:spPr bwMode="gray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xmlns="" id="{90548304-67BB-47DD-B6FB-E0932347AD01}"/>
                </a:ext>
              </a:extLst>
            </p:cNvPr>
            <p:cNvSpPr>
              <a:spLocks/>
            </p:cNvSpPr>
            <p:nvPr userDrawn="1"/>
          </p:nvSpPr>
          <p:spPr bwMode="gray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3">
              <a:extLst>
                <a:ext uri="{FF2B5EF4-FFF2-40B4-BE49-F238E27FC236}">
                  <a16:creationId xmlns:a16="http://schemas.microsoft.com/office/drawing/2014/main" xmlns="" id="{7D6FE12F-D57C-471C-8900-61267BEC7CE0}"/>
                </a:ext>
              </a:extLst>
            </p:cNvPr>
            <p:cNvSpPr>
              <a:spLocks/>
            </p:cNvSpPr>
            <p:nvPr userDrawn="1"/>
          </p:nvSpPr>
          <p:spPr bwMode="gray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xmlns="" id="{13EA4A5D-2B64-49B7-B8D4-085B29B095AE}"/>
                </a:ext>
              </a:extLst>
            </p:cNvPr>
            <p:cNvSpPr>
              <a:spLocks/>
            </p:cNvSpPr>
            <p:nvPr userDrawn="1"/>
          </p:nvSpPr>
          <p:spPr bwMode="gray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xmlns="" id="{44C899C2-179D-47E8-B450-BA201CD36992}"/>
                </a:ext>
              </a:extLst>
            </p:cNvPr>
            <p:cNvSpPr>
              <a:spLocks/>
            </p:cNvSpPr>
            <p:nvPr userDrawn="1"/>
          </p:nvSpPr>
          <p:spPr bwMode="gray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xmlns="" id="{3174A02A-06E9-4DDE-B0E0-32375C853BC8}"/>
                </a:ext>
              </a:extLst>
            </p:cNvPr>
            <p:cNvSpPr>
              <a:spLocks/>
            </p:cNvSpPr>
            <p:nvPr userDrawn="1"/>
          </p:nvSpPr>
          <p:spPr bwMode="gray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Oval 33">
              <a:extLst>
                <a:ext uri="{FF2B5EF4-FFF2-40B4-BE49-F238E27FC236}">
                  <a16:creationId xmlns:a16="http://schemas.microsoft.com/office/drawing/2014/main" xmlns="" id="{4815EA2A-454B-4C4F-AECE-734F1BEDBC3F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>
              <a:extLst>
                <a:ext uri="{FF2B5EF4-FFF2-40B4-BE49-F238E27FC236}">
                  <a16:creationId xmlns:a16="http://schemas.microsoft.com/office/drawing/2014/main" xmlns="" id="{D5408765-19A0-4809-A6C3-9B11E3F8365B}"/>
                </a:ext>
              </a:extLst>
            </p:cNvPr>
            <p:cNvSpPr>
              <a:spLocks/>
            </p:cNvSpPr>
            <p:nvPr userDrawn="1"/>
          </p:nvSpPr>
          <p:spPr bwMode="gray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D74B8BF6-5696-4750-8F12-A9F551761E37}"/>
                </a:ext>
              </a:extLst>
            </p:cNvPr>
            <p:cNvGrpSpPr/>
            <p:nvPr userDrawn="1"/>
          </p:nvGrpSpPr>
          <p:grpSpPr bwMode="gray"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5" name="Freeform 5">
                <a:extLst>
                  <a:ext uri="{FF2B5EF4-FFF2-40B4-BE49-F238E27FC236}">
                    <a16:creationId xmlns:a16="http://schemas.microsoft.com/office/drawing/2014/main" xmlns="" id="{AD1E8AE2-57B6-446D-95FF-A2F4D56E2CE1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Line 6">
                <a:extLst>
                  <a:ext uri="{FF2B5EF4-FFF2-40B4-BE49-F238E27FC236}">
                    <a16:creationId xmlns:a16="http://schemas.microsoft.com/office/drawing/2014/main" xmlns="" id="{E77D55A0-D79A-440D-8329-13FE41C132B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32">
                <a:extLst>
                  <a:ext uri="{FF2B5EF4-FFF2-40B4-BE49-F238E27FC236}">
                    <a16:creationId xmlns:a16="http://schemas.microsoft.com/office/drawing/2014/main" xmlns="" id="{7D1FE354-5718-44A0-A681-D7D8BC5E8B48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33">
                <a:extLst>
                  <a:ext uri="{FF2B5EF4-FFF2-40B4-BE49-F238E27FC236}">
                    <a16:creationId xmlns:a16="http://schemas.microsoft.com/office/drawing/2014/main" xmlns="" id="{460E2F91-6C74-4B25-AB5D-7108B70AFD9D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32">
                <a:extLst>
                  <a:ext uri="{FF2B5EF4-FFF2-40B4-BE49-F238E27FC236}">
                    <a16:creationId xmlns:a16="http://schemas.microsoft.com/office/drawing/2014/main" xmlns="" id="{681CE342-7E92-433B-A9E7-E28A15A8633B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xmlns="" id="{E52F0257-AD0C-4641-A52C-C7CC32A8D2A1}"/>
                  </a:ext>
                </a:extLst>
              </p:cNvPr>
              <p:cNvSpPr/>
              <p:nvPr userDrawn="1"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86EC0DC7-01EE-4063-86E7-3171CD8B6299}"/>
                </a:ext>
              </a:extLst>
            </p:cNvPr>
            <p:cNvGrpSpPr/>
            <p:nvPr userDrawn="1"/>
          </p:nvGrpSpPr>
          <p:grpSpPr bwMode="gray"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0" name="Freeform 56">
                <a:extLst>
                  <a:ext uri="{FF2B5EF4-FFF2-40B4-BE49-F238E27FC236}">
                    <a16:creationId xmlns:a16="http://schemas.microsoft.com/office/drawing/2014/main" xmlns="" id="{15FC0270-6EE3-4077-85B9-A6A5F7079CEC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35">
                <a:extLst>
                  <a:ext uri="{FF2B5EF4-FFF2-40B4-BE49-F238E27FC236}">
                    <a16:creationId xmlns:a16="http://schemas.microsoft.com/office/drawing/2014/main" xmlns="" id="{61AB8510-3E72-474E-BCD7-C98E62690810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41">
                <a:extLst>
                  <a:ext uri="{FF2B5EF4-FFF2-40B4-BE49-F238E27FC236}">
                    <a16:creationId xmlns:a16="http://schemas.microsoft.com/office/drawing/2014/main" xmlns="" id="{564C02EC-B9C1-41C4-8D29-B9B79AB3C060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41">
                <a:extLst>
                  <a:ext uri="{FF2B5EF4-FFF2-40B4-BE49-F238E27FC236}">
                    <a16:creationId xmlns:a16="http://schemas.microsoft.com/office/drawing/2014/main" xmlns="" id="{AB39EE94-99EC-4927-8420-DCC596322C2F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42">
                <a:extLst>
                  <a:ext uri="{FF2B5EF4-FFF2-40B4-BE49-F238E27FC236}">
                    <a16:creationId xmlns:a16="http://schemas.microsoft.com/office/drawing/2014/main" xmlns="" id="{DCEFB5E0-0C92-4E9C-8F64-038F391FCD17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90921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8121" y="773968"/>
            <a:ext cx="4732244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pc="100"/>
              <a:t>Preterm Labor</a:t>
            </a:r>
            <a:br>
              <a:rPr lang="en-US" spc="100"/>
            </a:br>
            <a:endParaRPr lang="en-US" spc="1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1593B71-687F-437D-8930-39368C200263}"/>
              </a:ext>
            </a:extLst>
          </p:cNvPr>
          <p:cNvSpPr txBox="1"/>
          <p:nvPr/>
        </p:nvSpPr>
        <p:spPr>
          <a:xfrm>
            <a:off x="1427039" y="4785920"/>
            <a:ext cx="4656236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3"/>
              </a:buClr>
            </a:pPr>
            <a:r>
              <a:rPr lang="en-US" sz="2400" b="1" dirty="0"/>
              <a:t>     </a:t>
            </a:r>
            <a:r>
              <a:rPr lang="en-US" sz="2400" b="1" dirty="0" err="1"/>
              <a:t>ว่าที่พ.ต.อ.หญิง</a:t>
            </a:r>
            <a:r>
              <a:rPr lang="en-US" sz="2400" b="1" dirty="0"/>
              <a:t> </a:t>
            </a:r>
            <a:r>
              <a:rPr lang="en-US" sz="2400" b="1" dirty="0" err="1"/>
              <a:t>ศรลดา</a:t>
            </a:r>
            <a:r>
              <a:rPr lang="en-US" sz="2400" b="1" dirty="0"/>
              <a:t> </a:t>
            </a:r>
            <a:r>
              <a:rPr lang="en-US" sz="2400" b="1" dirty="0" err="1"/>
              <a:t>ธเนศวร</a:t>
            </a:r>
            <a:endParaRPr lang="en-US" sz="2400" b="1" dirty="0"/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3"/>
              </a:buClr>
            </a:pPr>
            <a:r>
              <a:rPr lang="en-US" sz="2400" b="1" dirty="0"/>
              <a:t> </a:t>
            </a:r>
            <a:r>
              <a:rPr lang="en-US" sz="2400" b="1" dirty="0" err="1"/>
              <a:t>หน่วยเวชศาสตร์มารดาและทารกในครรภ์</a:t>
            </a:r>
            <a:r>
              <a:rPr lang="en-US" sz="2400" b="1" dirty="0"/>
              <a:t>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3"/>
              </a:buClr>
            </a:pPr>
            <a:r>
              <a:rPr lang="en-US" sz="2400" b="1" dirty="0"/>
              <a:t>   </a:t>
            </a:r>
            <a:r>
              <a:rPr lang="en-US" sz="2400" b="1" dirty="0" err="1"/>
              <a:t>กลุ่มงานสูตินรีเวชกรรม</a:t>
            </a:r>
            <a:r>
              <a:rPr lang="en-US" sz="2400" b="1" dirty="0"/>
              <a:t> </a:t>
            </a:r>
            <a:r>
              <a:rPr lang="en-US" sz="2400" b="1" dirty="0" err="1"/>
              <a:t>ร.พ.ตำรวจ</a:t>
            </a:r>
            <a:endParaRPr lang="en-US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FE23BEC-176F-4AC4-A552-32D6D8E28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" r="-1" b="-1"/>
          <a:stretch/>
        </p:blipFill>
        <p:spPr>
          <a:xfrm>
            <a:off x="6738962" y="484068"/>
            <a:ext cx="3264600" cy="33375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11446B9-89C9-46C1-A2A1-C0C5F5F64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799" y="4355214"/>
            <a:ext cx="2880360" cy="191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5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7481B6-0748-4360-8EF5-D5D4CEB04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38955"/>
            <a:ext cx="9144000" cy="1143000"/>
          </a:xfrm>
        </p:spPr>
        <p:txBody>
          <a:bodyPr/>
          <a:lstStyle/>
          <a:p>
            <a:r>
              <a:rPr lang="en-US" dirty="0"/>
              <a:t>Preterm in PGH ( </a:t>
            </a:r>
            <a:r>
              <a:rPr lang="th-TH" dirty="0"/>
              <a:t>เป้าหมาย </a:t>
            </a:r>
            <a:r>
              <a:rPr lang="en-US" dirty="0"/>
              <a:t>&lt;10% )</a:t>
            </a:r>
            <a:endParaRPr lang="th-TH" dirty="0"/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xmlns="" id="{61B8A42A-6BE7-43AD-A183-2A4DD03506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1630295"/>
              </p:ext>
            </p:extLst>
          </p:nvPr>
        </p:nvGraphicFramePr>
        <p:xfrm>
          <a:off x="109057" y="1408252"/>
          <a:ext cx="11954312" cy="5311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23CED27-1CF0-4C98-8E0D-A73374773B0B}"/>
              </a:ext>
            </a:extLst>
          </p:cNvPr>
          <p:cNvSpPr txBox="1"/>
          <p:nvPr/>
        </p:nvSpPr>
        <p:spPr>
          <a:xfrm>
            <a:off x="3387055" y="1408252"/>
            <a:ext cx="6142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highlight>
                  <a:srgbClr val="00FF00"/>
                </a:highlight>
              </a:rPr>
              <a:t>อัตราการคลอดก่อนกำหนดใน ร.พ.ตำรวจ เดือน ต.ค.</a:t>
            </a:r>
            <a:r>
              <a:rPr lang="en-US" sz="2400" dirty="0">
                <a:highlight>
                  <a:srgbClr val="00FF00"/>
                </a:highlight>
              </a:rPr>
              <a:t>2561-</a:t>
            </a:r>
            <a:r>
              <a:rPr lang="th-TH" sz="2400" dirty="0">
                <a:highlight>
                  <a:srgbClr val="00FF00"/>
                </a:highlight>
              </a:rPr>
              <a:t>มี.ค.</a:t>
            </a:r>
            <a:r>
              <a:rPr lang="en-US" sz="2400" dirty="0">
                <a:highlight>
                  <a:srgbClr val="00FF00"/>
                </a:highlight>
              </a:rPr>
              <a:t>2562</a:t>
            </a:r>
            <a:endParaRPr lang="th-TH" sz="2400" dirty="0">
              <a:highlight>
                <a:srgbClr val="00FF00"/>
              </a:highligh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9017B1A8-B673-4727-AF09-4666E44192E2}"/>
              </a:ext>
            </a:extLst>
          </p:cNvPr>
          <p:cNvSpPr/>
          <p:nvPr/>
        </p:nvSpPr>
        <p:spPr>
          <a:xfrm>
            <a:off x="4578990" y="6395499"/>
            <a:ext cx="3305262" cy="32408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726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0E2E6D-35B9-4327-950C-F42B406E4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Morbidity in preterm infants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0553C6-6EEB-4571-85DF-69E6B9960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Organ system immaturity</a:t>
            </a:r>
          </a:p>
          <a:p>
            <a:endParaRPr lang="th-TH" dirty="0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F30BBD4-247C-488C-8573-04BD277F6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78" y="1988191"/>
            <a:ext cx="6088216" cy="2721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530CB6C-DB7E-45C3-B5DB-424F9D58A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19" y="3650975"/>
            <a:ext cx="4938973" cy="276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7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091296-F779-4C83-90F0-B8F724D95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227" y="216101"/>
            <a:ext cx="11073468" cy="1499616"/>
          </a:xfrm>
        </p:spPr>
        <p:txBody>
          <a:bodyPr>
            <a:normAutofit/>
          </a:bodyPr>
          <a:lstStyle/>
          <a:p>
            <a:r>
              <a:rPr lang="en-US" sz="2800" b="1" dirty="0"/>
              <a:t>Major Short and Long-Term problems in very-low-birthweight infants</a:t>
            </a:r>
            <a:endParaRPr lang="th-TH" sz="2800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A91EEA17-2D9C-4E61-9D84-FFFA45C7AF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2732071"/>
              </p:ext>
            </p:extLst>
          </p:nvPr>
        </p:nvGraphicFramePr>
        <p:xfrm>
          <a:off x="12582" y="1400961"/>
          <a:ext cx="12092731" cy="5118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5984">
                  <a:extLst>
                    <a:ext uri="{9D8B030D-6E8A-4147-A177-3AD203B41FA5}">
                      <a16:colId xmlns:a16="http://schemas.microsoft.com/office/drawing/2014/main" xmlns="" val="1538219306"/>
                    </a:ext>
                  </a:extLst>
                </a:gridCol>
                <a:gridCol w="5276209">
                  <a:extLst>
                    <a:ext uri="{9D8B030D-6E8A-4147-A177-3AD203B41FA5}">
                      <a16:colId xmlns:a16="http://schemas.microsoft.com/office/drawing/2014/main" xmlns="" val="1022415429"/>
                    </a:ext>
                  </a:extLst>
                </a:gridCol>
                <a:gridCol w="4280538">
                  <a:extLst>
                    <a:ext uri="{9D8B030D-6E8A-4147-A177-3AD203B41FA5}">
                      <a16:colId xmlns:a16="http://schemas.microsoft.com/office/drawing/2014/main" xmlns="" val="809041308"/>
                    </a:ext>
                  </a:extLst>
                </a:gridCol>
              </a:tblGrid>
              <a:tr h="405356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Organ or System</a:t>
                      </a:r>
                      <a:endParaRPr lang="th-TH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Short-Term problems</a:t>
                      </a:r>
                      <a:endParaRPr lang="th-TH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Long-Term Problems</a:t>
                      </a:r>
                      <a:endParaRPr lang="th-TH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20232232"/>
                  </a:ext>
                </a:extLst>
              </a:tr>
              <a:tr h="4661595">
                <a:tc>
                  <a:txBody>
                    <a:bodyPr/>
                    <a:lstStyle/>
                    <a:p>
                      <a:r>
                        <a:rPr lang="en-US" sz="2400" dirty="0"/>
                        <a:t>Pulmonary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GI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Immunological</a:t>
                      </a:r>
                      <a:r>
                        <a:rPr lang="en-US" sz="2400" dirty="0"/>
                        <a:t> 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RDS, air leak, bronchopulmonary dysplasia, apnea of prematurity</a:t>
                      </a:r>
                    </a:p>
                    <a:p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hyperbilirubinemia, feeding intolerance, necrotizing enterocolitis, growth failure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Hospital-acquired infection, immune deficiency, perinatal infection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bronchopulmonary dysplasia, reactive airway disease, asthma</a:t>
                      </a:r>
                    </a:p>
                    <a:p>
                      <a:endParaRPr lang="en-US" sz="2400" dirty="0"/>
                    </a:p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Failure to thrive, short-bowel syndrome, cholestasis</a:t>
                      </a:r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Respiratory syncytial virus infection, bronchiolitis</a:t>
                      </a:r>
                      <a:endParaRPr lang="th-TH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56749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123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076D7243-A353-4761-AF3B-4A8A39A257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2315818"/>
              </p:ext>
            </p:extLst>
          </p:nvPr>
        </p:nvGraphicFramePr>
        <p:xfrm>
          <a:off x="109057" y="251670"/>
          <a:ext cx="11987868" cy="6540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1398">
                  <a:extLst>
                    <a:ext uri="{9D8B030D-6E8A-4147-A177-3AD203B41FA5}">
                      <a16:colId xmlns:a16="http://schemas.microsoft.com/office/drawing/2014/main" xmlns="" val="422427987"/>
                    </a:ext>
                  </a:extLst>
                </a:gridCol>
                <a:gridCol w="4446473">
                  <a:extLst>
                    <a:ext uri="{9D8B030D-6E8A-4147-A177-3AD203B41FA5}">
                      <a16:colId xmlns:a16="http://schemas.microsoft.com/office/drawing/2014/main" xmlns="" val="2875875235"/>
                    </a:ext>
                  </a:extLst>
                </a:gridCol>
                <a:gridCol w="4269997">
                  <a:extLst>
                    <a:ext uri="{9D8B030D-6E8A-4147-A177-3AD203B41FA5}">
                      <a16:colId xmlns:a16="http://schemas.microsoft.com/office/drawing/2014/main" xmlns="" val="2430251328"/>
                    </a:ext>
                  </a:extLst>
                </a:gridCol>
              </a:tblGrid>
              <a:tr h="7695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Organ or System</a:t>
                      </a:r>
                      <a:endParaRPr lang="th-TH" sz="2400" dirty="0"/>
                    </a:p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Short-Term problems</a:t>
                      </a:r>
                      <a:endParaRPr lang="th-TH" sz="2400" dirty="0"/>
                    </a:p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Long-Term Problems</a:t>
                      </a:r>
                      <a:endParaRPr lang="th-TH" sz="2400" dirty="0"/>
                    </a:p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12011976"/>
                  </a:ext>
                </a:extLst>
              </a:tr>
              <a:tr h="5771438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Central nervous system</a:t>
                      </a:r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r>
                        <a:rPr lang="en-US" sz="2400" dirty="0" err="1">
                          <a:solidFill>
                            <a:srgbClr val="0070C0"/>
                          </a:solidFill>
                        </a:rPr>
                        <a:t>Opthalmological</a:t>
                      </a:r>
                      <a:endParaRPr lang="en-US" sz="2400" dirty="0">
                        <a:solidFill>
                          <a:srgbClr val="0070C0"/>
                        </a:solidFill>
                      </a:endParaRPr>
                    </a:p>
                    <a:p>
                      <a:endParaRPr lang="en-US" sz="2400" dirty="0">
                        <a:solidFill>
                          <a:srgbClr val="0070C0"/>
                        </a:solidFill>
                      </a:endParaRPr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Cardiovascular</a:t>
                      </a:r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r>
                        <a:rPr lang="en-US" sz="2400" dirty="0"/>
                        <a:t>Renal</a:t>
                      </a:r>
                    </a:p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Intraventricular hemorrhage, periventricular leukomalacia, hydrocephalus</a:t>
                      </a:r>
                    </a:p>
                    <a:p>
                      <a:endParaRPr lang="en-US" sz="2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endParaRPr lang="en-US" sz="2400" dirty="0"/>
                    </a:p>
                    <a:p>
                      <a:r>
                        <a:rPr lang="en-US" sz="2400" dirty="0">
                          <a:solidFill>
                            <a:srgbClr val="0070C0"/>
                          </a:solidFill>
                        </a:rPr>
                        <a:t>Retinopathy of prematurity</a:t>
                      </a:r>
                    </a:p>
                    <a:p>
                      <a:endParaRPr lang="en-US" sz="2400" dirty="0">
                        <a:solidFill>
                          <a:srgbClr val="0070C0"/>
                        </a:solidFill>
                      </a:endParaRPr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Hypotension, patent ductus arteriosus, pulmonary hypertension</a:t>
                      </a:r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r>
                        <a:rPr lang="en-US" sz="2400" dirty="0"/>
                        <a:t>water and electrolyte imbalance, acid-base disturbances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Cerebral palsy, hydrocephalus, cerebral atrophy, neurodevelopmental delay, </a:t>
                      </a:r>
                      <a:r>
                        <a:rPr lang="en-US" sz="2400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hearling</a:t>
                      </a:r>
                      <a:r>
                        <a:rPr lang="en-US" sz="2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loss</a:t>
                      </a:r>
                    </a:p>
                    <a:p>
                      <a:endParaRPr lang="en-US" sz="2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r>
                        <a:rPr lang="en-US" sz="2400" dirty="0">
                          <a:solidFill>
                            <a:srgbClr val="0070C0"/>
                          </a:solidFill>
                        </a:rPr>
                        <a:t>Blindness, retinal detachment, myopia, strabismus </a:t>
                      </a:r>
                    </a:p>
                    <a:p>
                      <a:endParaRPr lang="en-US" sz="2400" dirty="0">
                        <a:solidFill>
                          <a:srgbClr val="0070C0"/>
                        </a:solidFill>
                      </a:endParaRPr>
                    </a:p>
                    <a:p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Pulmonary hypertension, hypertension in adulthood</a:t>
                      </a:r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r>
                        <a:rPr lang="en-US" sz="2400" dirty="0"/>
                        <a:t>Hypertension in adulthood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94045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444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AA14A10A-0E29-4E5B-B662-AA4AFBEECB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177929"/>
              </p:ext>
            </p:extLst>
          </p:nvPr>
        </p:nvGraphicFramePr>
        <p:xfrm>
          <a:off x="0" y="318782"/>
          <a:ext cx="12038199" cy="5595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2040">
                  <a:extLst>
                    <a:ext uri="{9D8B030D-6E8A-4147-A177-3AD203B41FA5}">
                      <a16:colId xmlns:a16="http://schemas.microsoft.com/office/drawing/2014/main" xmlns="" val="2074683940"/>
                    </a:ext>
                  </a:extLst>
                </a:gridCol>
                <a:gridCol w="4703426">
                  <a:extLst>
                    <a:ext uri="{9D8B030D-6E8A-4147-A177-3AD203B41FA5}">
                      <a16:colId xmlns:a16="http://schemas.microsoft.com/office/drawing/2014/main" xmlns="" val="2960396997"/>
                    </a:ext>
                  </a:extLst>
                </a:gridCol>
                <a:gridCol w="4012733">
                  <a:extLst>
                    <a:ext uri="{9D8B030D-6E8A-4147-A177-3AD203B41FA5}">
                      <a16:colId xmlns:a16="http://schemas.microsoft.com/office/drawing/2014/main" xmlns="" val="3473977630"/>
                    </a:ext>
                  </a:extLst>
                </a:gridCol>
              </a:tblGrid>
              <a:tr h="1216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Organ or System</a:t>
                      </a:r>
                      <a:endParaRPr lang="th-TH" sz="2400" dirty="0">
                        <a:solidFill>
                          <a:srgbClr val="002060"/>
                        </a:solidFill>
                      </a:endParaRPr>
                    </a:p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Short-Term problems</a:t>
                      </a:r>
                      <a:endParaRPr lang="th-TH" sz="2400" dirty="0">
                        <a:solidFill>
                          <a:srgbClr val="002060"/>
                        </a:solidFill>
                      </a:endParaRPr>
                    </a:p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Long-Term Problems</a:t>
                      </a:r>
                      <a:endParaRPr lang="th-TH" sz="2400" dirty="0">
                        <a:solidFill>
                          <a:srgbClr val="002060"/>
                        </a:solidFill>
                      </a:endParaRPr>
                    </a:p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92109210"/>
                  </a:ext>
                </a:extLst>
              </a:tr>
              <a:tr h="4378475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Hematological</a:t>
                      </a:r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r>
                        <a:rPr lang="en-US" sz="2400" dirty="0"/>
                        <a:t>Endocrinological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Iatrogenic anemia, need for frequent transfusions, anemia of prematurity</a:t>
                      </a:r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r>
                        <a:rPr lang="en-US" sz="2400" dirty="0"/>
                        <a:t>Hypoglycemia, transiently low thyroxine levels, cortisol deficiency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sz="2400" dirty="0"/>
                    </a:p>
                    <a:p>
                      <a:r>
                        <a:rPr lang="en-US" sz="2400" dirty="0"/>
                        <a:t>Impaired glucose regulation, increased insulin resistance</a:t>
                      </a:r>
                      <a:endParaRPr lang="th-TH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3106463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C62BCCE-1B7E-468B-B081-C6C5204CF568}"/>
              </a:ext>
            </a:extLst>
          </p:cNvPr>
          <p:cNvSpPr txBox="1"/>
          <p:nvPr/>
        </p:nvSpPr>
        <p:spPr>
          <a:xfrm flipH="1">
            <a:off x="7536109" y="6108941"/>
            <a:ext cx="3494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from Eichenwald,2008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558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E4D146-BE20-4AF4-A7E9-8E9E66B60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11256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Mortality and morbidity at the extremes of prematurity</a:t>
            </a:r>
            <a:endParaRPr lang="th-TH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78B876-E3F6-4891-A664-DAED6A2F2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7293" y="1471034"/>
            <a:ext cx="9144000" cy="4114800"/>
          </a:xfrm>
        </p:spPr>
        <p:txBody>
          <a:bodyPr/>
          <a:lstStyle/>
          <a:p>
            <a:endParaRPr lang="en-US" dirty="0"/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</a:rPr>
              <a:t>    Infants delivered at ≤ 33 weeks : tremendous advances in the </a:t>
            </a:r>
          </a:p>
          <a:p>
            <a:pPr marL="0" indent="0">
              <a:buClrTx/>
              <a:buNone/>
            </a:pPr>
            <a:r>
              <a:rPr lang="en-US" sz="2400" dirty="0">
                <a:solidFill>
                  <a:srgbClr val="002060"/>
                </a:solidFill>
              </a:rPr>
              <a:t>                                                      perinatal and neonatal care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C00000"/>
              </a:solidFill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C00000"/>
                </a:solidFill>
              </a:rPr>
              <a:t>   Survival of increasingly very immature infants in the 1990s</a:t>
            </a:r>
          </a:p>
          <a:p>
            <a:pPr marL="0" indent="0">
              <a:buClrTx/>
              <a:buNone/>
            </a:pPr>
            <a:r>
              <a:rPr lang="en-US" sz="2400" dirty="0">
                <a:solidFill>
                  <a:srgbClr val="002060"/>
                </a:solidFill>
              </a:rPr>
              <a:t> 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</a:rPr>
              <a:t>   Uncertainly and controversy as the lower limit of fetal maturation </a:t>
            </a:r>
          </a:p>
          <a:p>
            <a:pPr marL="0" indent="0">
              <a:buClrTx/>
              <a:buNone/>
            </a:pPr>
            <a:r>
              <a:rPr lang="en-US" sz="2400" dirty="0">
                <a:solidFill>
                  <a:srgbClr val="002060"/>
                </a:solidFill>
              </a:rPr>
              <a:t>     compatible with extrauterine survival</a:t>
            </a:r>
          </a:p>
        </p:txBody>
      </p:sp>
    </p:spTree>
    <p:extLst>
      <p:ext uri="{BB962C8B-B14F-4D97-AF65-F5344CB8AC3E}">
        <p14:creationId xmlns:p14="http://schemas.microsoft.com/office/powerpoint/2010/main" val="37292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888D26-8808-4849-94F2-3E7816980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048" y="351536"/>
            <a:ext cx="9720072" cy="1499616"/>
          </a:xfrm>
        </p:spPr>
        <p:txBody>
          <a:bodyPr>
            <a:normAutofit/>
          </a:bodyPr>
          <a:lstStyle/>
          <a:p>
            <a:r>
              <a:rPr lang="th-TH" sz="2700" dirty="0"/>
              <a:t>อัตรามารดาตาย อัตราตายปริกำเนิด อัตราทารกตายอายุต่ำกว่า 28 วัน อัตราทารกตายอายุต่ำกว่า 1 ปี  ร้อยละทารกน้ำหนัก น้อยกว่า 2,000 กรัม ร้อยละทารกน้ำหนัก น้อยกว่า 2,500 กรัมระหว่าง ปี พ.ศ. 2554-2557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70E5005-E894-4671-B773-E05157C099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680" y="1717040"/>
            <a:ext cx="11724640" cy="454558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F6DC9FE-95E7-4FB1-B770-95ABF1B0FB32}"/>
              </a:ext>
            </a:extLst>
          </p:cNvPr>
          <p:cNvSpPr/>
          <p:nvPr/>
        </p:nvSpPr>
        <p:spPr>
          <a:xfrm>
            <a:off x="5313680" y="626262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th-TH" dirty="0">
                <a:solidFill>
                  <a:srgbClr val="333333"/>
                </a:solidFill>
                <a:latin typeface="Superspace"/>
              </a:rPr>
              <a:t>ข้อมูลจาก กลุ่มภารกิจด้านข้อมูลข่าวสารสุขภาพ สำนักนโยบายและยุทธศาสตร์ กระทรวงสาธารณสุข</a:t>
            </a:r>
          </a:p>
          <a:p>
            <a:pPr algn="ctr" fontAlgn="base"/>
            <a:r>
              <a:rPr lang="th-TH" dirty="0">
                <a:solidFill>
                  <a:srgbClr val="333333"/>
                </a:solidFill>
                <a:latin typeface="Superspace"/>
              </a:rPr>
              <a:t> </a:t>
            </a:r>
            <a:endParaRPr lang="th-TH" b="0" i="0" dirty="0">
              <a:solidFill>
                <a:srgbClr val="333333"/>
              </a:solidFill>
              <a:effectLst/>
              <a:latin typeface="Superspace"/>
            </a:endParaRPr>
          </a:p>
        </p:txBody>
      </p:sp>
    </p:spTree>
    <p:extLst>
      <p:ext uri="{BB962C8B-B14F-4D97-AF65-F5344CB8AC3E}">
        <p14:creationId xmlns:p14="http://schemas.microsoft.com/office/powerpoint/2010/main" val="217140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4F4629-6A19-4B10-9C10-E6A8BB494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810" y="799383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Threshold of viability </a:t>
            </a:r>
            <a:r>
              <a:rPr lang="th-TH" sz="3600" dirty="0"/>
              <a:t>ขีดแบ่งการอยู่รอด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BF7AC9-E4EA-436A-94DC-FC0FA3EE2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6190" y="1757494"/>
            <a:ext cx="9720071" cy="4023360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C00000"/>
              </a:solidFill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Birth before 26 weeks : current threshold of viability</a:t>
            </a:r>
          </a:p>
          <a:p>
            <a:pPr marL="0" indent="0">
              <a:buClr>
                <a:schemeClr val="tx1"/>
              </a:buClr>
              <a:buNone/>
            </a:pPr>
            <a:endParaRPr lang="en-US" sz="2400" b="1" dirty="0">
              <a:solidFill>
                <a:srgbClr val="C00000"/>
              </a:solidFill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</a:rPr>
              <a:t>Fragile and vulnerable because immature organ system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C00000"/>
              </a:solidFill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</a:rPr>
              <a:t>Brain injury from hypoxic-ischemic injury and sepsis</a:t>
            </a:r>
            <a:endParaRPr lang="th-TH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8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9BC68D-E9F0-4888-A2DF-627EDD516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Threshold of viability in Thailand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27CA78-23CA-48B1-B64D-85F761EE2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1" y="1858161"/>
            <a:ext cx="9720071" cy="4023360"/>
          </a:xfrm>
        </p:spPr>
        <p:txBody>
          <a:bodyPr/>
          <a:lstStyle/>
          <a:p>
            <a:endParaRPr lang="th-TH" dirty="0"/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0070C0"/>
                </a:solidFill>
              </a:rPr>
              <a:t> Threshold of viability </a:t>
            </a:r>
            <a:r>
              <a:rPr lang="th-TH" sz="2800" b="1" dirty="0">
                <a:solidFill>
                  <a:srgbClr val="0070C0"/>
                </a:solidFill>
              </a:rPr>
              <a:t>ของทารกแต่ละสถาบันอาจแตกต่างกันไป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th-TH" sz="2800" b="1" dirty="0">
              <a:solidFill>
                <a:srgbClr val="0070C0"/>
              </a:solidFill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th-TH" sz="2800" b="1" dirty="0">
                <a:solidFill>
                  <a:srgbClr val="0070C0"/>
                </a:solidFill>
              </a:rPr>
              <a:t> ราชวิทยาลัยสูตินรีแพทย์แห่งประเทศไทยแนะนำให้นับตั้งแต่</a:t>
            </a:r>
            <a:r>
              <a:rPr lang="th-TH" sz="2800" b="1" dirty="0">
                <a:solidFill>
                  <a:srgbClr val="C00000"/>
                </a:solidFill>
              </a:rPr>
              <a:t>อายุครรภ์ </a:t>
            </a:r>
            <a:r>
              <a:rPr lang="en-US" sz="2800" b="1" dirty="0">
                <a:solidFill>
                  <a:srgbClr val="C00000"/>
                </a:solidFill>
              </a:rPr>
              <a:t>24 </a:t>
            </a:r>
            <a:r>
              <a:rPr lang="th-TH" sz="2800" b="1" dirty="0">
                <a:solidFill>
                  <a:srgbClr val="C00000"/>
                </a:solidFill>
              </a:rPr>
              <a:t>สัปดาห์ </a:t>
            </a:r>
            <a:r>
              <a:rPr lang="th-TH" sz="2800" b="1" dirty="0">
                <a:solidFill>
                  <a:srgbClr val="0070C0"/>
                </a:solidFill>
              </a:rPr>
              <a:t>หรือ </a:t>
            </a:r>
          </a:p>
          <a:p>
            <a:pPr marL="0" indent="0">
              <a:buClr>
                <a:srgbClr val="0070C0"/>
              </a:buClr>
              <a:buNone/>
            </a:pPr>
            <a:r>
              <a:rPr lang="th-TH" sz="2800" b="1" dirty="0">
                <a:solidFill>
                  <a:srgbClr val="0070C0"/>
                </a:solidFill>
              </a:rPr>
              <a:t>   ที่น้ำหนักทารกแรกเกิดตั้งแต่ </a:t>
            </a:r>
            <a:r>
              <a:rPr lang="en-US" sz="2800" b="1" dirty="0">
                <a:solidFill>
                  <a:srgbClr val="C00000"/>
                </a:solidFill>
              </a:rPr>
              <a:t>500 </a:t>
            </a:r>
            <a:r>
              <a:rPr lang="th-TH" sz="2800" b="1" dirty="0">
                <a:solidFill>
                  <a:srgbClr val="C00000"/>
                </a:solidFill>
              </a:rPr>
              <a:t>กรัม</a:t>
            </a:r>
            <a:r>
              <a:rPr lang="th-TH" sz="2800" b="1" dirty="0">
                <a:solidFill>
                  <a:srgbClr val="0070C0"/>
                </a:solidFill>
              </a:rPr>
              <a:t>ขึ้นไป กรณีที่ไม่ทราบอายุครรภ์หรือายุครรภ์ไม่</a:t>
            </a:r>
          </a:p>
          <a:p>
            <a:pPr marL="0" indent="0">
              <a:buClr>
                <a:srgbClr val="0070C0"/>
              </a:buClr>
              <a:buNone/>
            </a:pPr>
            <a:r>
              <a:rPr lang="th-TH" sz="2800" b="1" dirty="0">
                <a:solidFill>
                  <a:srgbClr val="0070C0"/>
                </a:solidFill>
              </a:rPr>
              <a:t>   แน่นอน</a:t>
            </a:r>
          </a:p>
        </p:txBody>
      </p:sp>
    </p:spTree>
    <p:extLst>
      <p:ext uri="{BB962C8B-B14F-4D97-AF65-F5344CB8AC3E}">
        <p14:creationId xmlns:p14="http://schemas.microsoft.com/office/powerpoint/2010/main" val="403239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1DEE1F-7DC7-4282-93E7-DE66109EF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Survival and disability rates for 5736 live births born between </a:t>
            </a:r>
            <a:r>
              <a:rPr lang="en-US" sz="2400" dirty="0">
                <a:solidFill>
                  <a:srgbClr val="C00000"/>
                </a:solidFill>
              </a:rPr>
              <a:t>22 and 26 weeks’ </a:t>
            </a:r>
            <a:r>
              <a:rPr lang="en-US" sz="2400" dirty="0"/>
              <a:t>gestation at 20 medical centers in the United states during 2003-2007</a:t>
            </a:r>
            <a:endParaRPr lang="th-TH" sz="2400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xmlns="" id="{70031457-7DB7-4A62-BA07-AE50F73574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0174260"/>
              </p:ext>
            </p:extLst>
          </p:nvPr>
        </p:nvGraphicFramePr>
        <p:xfrm>
          <a:off x="1047165" y="1921503"/>
          <a:ext cx="9720072" cy="3549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4894">
                  <a:extLst>
                    <a:ext uri="{9D8B030D-6E8A-4147-A177-3AD203B41FA5}">
                      <a16:colId xmlns:a16="http://schemas.microsoft.com/office/drawing/2014/main" xmlns="" val="391420100"/>
                    </a:ext>
                  </a:extLst>
                </a:gridCol>
                <a:gridCol w="5935178">
                  <a:extLst>
                    <a:ext uri="{9D8B030D-6E8A-4147-A177-3AD203B41FA5}">
                      <a16:colId xmlns:a16="http://schemas.microsoft.com/office/drawing/2014/main" xmlns="" val="2801038530"/>
                    </a:ext>
                  </a:extLst>
                </a:gridCol>
              </a:tblGrid>
              <a:tr h="494371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         Gestational age (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wk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)</a:t>
                      </a:r>
                      <a:endParaRPr lang="th-TH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04703549"/>
                  </a:ext>
                </a:extLst>
              </a:tr>
              <a:tr h="494371">
                <a:tc>
                  <a:txBody>
                    <a:bodyPr/>
                    <a:lstStyle/>
                    <a:p>
                      <a:r>
                        <a:rPr lang="en-US" sz="2400" dirty="0"/>
                        <a:t>Outcome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22            23            24            25            26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0914871"/>
                  </a:ext>
                </a:extLst>
              </a:tr>
              <a:tr h="2316095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Liveborn infant (NO. )</a:t>
                      </a:r>
                    </a:p>
                    <a:p>
                      <a:endParaRPr lang="en-US" sz="2400" dirty="0"/>
                    </a:p>
                    <a:p>
                      <a:r>
                        <a:rPr lang="en-US" sz="2400" dirty="0">
                          <a:solidFill>
                            <a:srgbClr val="0070C0"/>
                          </a:solidFill>
                        </a:rPr>
                        <a:t>Survived to discharge (%)                                  </a:t>
                      </a:r>
                    </a:p>
                    <a:p>
                      <a:endParaRPr lang="en-US" sz="2400" dirty="0"/>
                    </a:p>
                    <a:p>
                      <a:r>
                        <a:rPr lang="en-US" sz="2400" dirty="0"/>
                        <a:t>Percentage with no chronic morbidity</a:t>
                      </a:r>
                    </a:p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dirty="0"/>
                        <a:t> 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471  </a:t>
                      </a:r>
                      <a:r>
                        <a:rPr lang="en-US" dirty="0"/>
                        <a:t>       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871   </a:t>
                      </a:r>
                      <a:r>
                        <a:rPr lang="en-US" dirty="0"/>
                        <a:t>    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1370  </a:t>
                      </a:r>
                      <a:r>
                        <a:rPr lang="en-US" dirty="0"/>
                        <a:t>      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1498   </a:t>
                      </a:r>
                      <a:r>
                        <a:rPr lang="en-US" dirty="0"/>
                        <a:t>     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1576 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/>
                        <a:t>  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/>
                        <a:t>             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/>
                        <a:t> </a:t>
                      </a:r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6               26           55           72             84   </a:t>
                      </a:r>
                    </a:p>
                    <a:p>
                      <a:pPr marL="0" indent="0">
                        <a:buNone/>
                      </a:pPr>
                      <a:endParaRPr lang="en-US" dirty="0"/>
                    </a:p>
                    <a:p>
                      <a:pPr marL="0" indent="0">
                        <a:buNone/>
                      </a:pPr>
                      <a:r>
                        <a:rPr lang="en-US" dirty="0"/>
                        <a:t>  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/>
                        <a:t> 0                8             9            20            34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429913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4F689CA-0EA4-4A8C-9085-60A3F49635AE}"/>
              </a:ext>
            </a:extLst>
          </p:cNvPr>
          <p:cNvSpPr txBox="1"/>
          <p:nvPr/>
        </p:nvSpPr>
        <p:spPr>
          <a:xfrm>
            <a:off x="1422161" y="5523013"/>
            <a:ext cx="6407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Morbidities included severe IVH, </a:t>
            </a:r>
            <a:r>
              <a:rPr lang="en-US" dirty="0" err="1"/>
              <a:t>perventricular</a:t>
            </a:r>
            <a:r>
              <a:rPr lang="en-US" dirty="0"/>
              <a:t> leukomalacia, bronchopulmonary dysplasia, necrotizing enterocolitis, infection and retinopathy of </a:t>
            </a:r>
            <a:r>
              <a:rPr lang="en-US" dirty="0" err="1"/>
              <a:t>prematurty</a:t>
            </a:r>
            <a:endParaRPr lang="en-US" dirty="0"/>
          </a:p>
          <a:p>
            <a:r>
              <a:rPr lang="en-US" dirty="0"/>
              <a:t>Adapted from Stoll, 2010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5480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AFD20F-CA2D-49FD-B138-8155DB92F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4028318" cy="1499616"/>
          </a:xfrm>
        </p:spPr>
        <p:txBody>
          <a:bodyPr>
            <a:normAutofit/>
          </a:bodyPr>
          <a:lstStyle/>
          <a:p>
            <a:r>
              <a:rPr lang="en-US" sz="4800" dirty="0"/>
              <a:t>Preterm labor</a:t>
            </a:r>
            <a:endParaRPr lang="th-TH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998056-C514-479C-894E-275137C24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>
            <a:normAutofit/>
          </a:bodyPr>
          <a:lstStyle/>
          <a:p>
            <a:endParaRPr lang="en-US" sz="1800" dirty="0">
              <a:solidFill>
                <a:srgbClr val="FFFFFF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FFFFFF"/>
                </a:solidFill>
              </a:rPr>
              <a:t>   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Overview 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Definition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Diagnosis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Management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Screening &amp;Prevention</a:t>
            </a:r>
          </a:p>
          <a:p>
            <a:endParaRPr lang="th-TH" sz="1800" dirty="0">
              <a:solidFill>
                <a:srgbClr val="FFFFFF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ADB0026-5C13-4784-982D-DB16995BD2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3" r="22557" b="-1"/>
          <a:stretch/>
        </p:blipFill>
        <p:spPr>
          <a:xfrm>
            <a:off x="5626827" y="321732"/>
            <a:ext cx="3798244" cy="36748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CA464EC-CA1E-47CA-9A03-20C4D024B3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9" r="1" b="1563"/>
          <a:stretch/>
        </p:blipFill>
        <p:spPr>
          <a:xfrm>
            <a:off x="5626824" y="4157449"/>
            <a:ext cx="3798246" cy="23132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1BDEDDD-99AD-4528-84E5-02D8B948D7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9" r="33098" b="2"/>
          <a:stretch/>
        </p:blipFill>
        <p:spPr>
          <a:xfrm>
            <a:off x="9583347" y="2590800"/>
            <a:ext cx="2286921" cy="387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1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ABCCA6-1A6B-43B9-87DD-251B54FAB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690" y="627161"/>
            <a:ext cx="9720072" cy="1499616"/>
          </a:xfrm>
        </p:spPr>
        <p:txBody>
          <a:bodyPr>
            <a:normAutofit/>
          </a:bodyPr>
          <a:lstStyle/>
          <a:p>
            <a:r>
              <a:rPr lang="en-US" sz="3200" dirty="0"/>
              <a:t>Threshold of viability at Parkland Hospital</a:t>
            </a:r>
            <a:endParaRPr lang="th-TH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57FA0D-D343-4E4A-8D3A-3B43630D3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239" y="1883496"/>
            <a:ext cx="10838498" cy="410406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/>
              <a:t> </a:t>
            </a:r>
          </a:p>
          <a:p>
            <a:pPr>
              <a:buFontTx/>
              <a:buChar char="-"/>
            </a:pPr>
            <a:r>
              <a:rPr lang="en-US" sz="2400" b="1" dirty="0">
                <a:solidFill>
                  <a:srgbClr val="002060"/>
                </a:solidFill>
              </a:rPr>
              <a:t>All fetal indications for cesarean delivery are practiced in women at </a:t>
            </a:r>
            <a:r>
              <a:rPr lang="en-US" sz="2400" b="1" dirty="0">
                <a:solidFill>
                  <a:srgbClr val="C00000"/>
                </a:solidFill>
              </a:rPr>
              <a:t>25  weeks</a:t>
            </a:r>
            <a:endParaRPr lang="en-US" sz="2400" b="1" dirty="0">
              <a:solidFill>
                <a:srgbClr val="002060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endParaRPr lang="en-US" sz="2400" b="1" dirty="0">
              <a:solidFill>
                <a:srgbClr val="002060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sz="2400" b="1" dirty="0">
                <a:solidFill>
                  <a:srgbClr val="002060"/>
                </a:solidFill>
              </a:rPr>
              <a:t> - At 24 weeks, cesarean delivery is not offered unless fetal weight is 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2400" b="1" dirty="0">
                <a:solidFill>
                  <a:srgbClr val="002060"/>
                </a:solidFill>
              </a:rPr>
              <a:t>   estimated at 750 g or greater</a:t>
            </a:r>
            <a:endParaRPr lang="th-TH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87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498AEC-2382-492E-94A3-731036269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915" y="518440"/>
            <a:ext cx="9720072" cy="1499616"/>
          </a:xfrm>
        </p:spPr>
        <p:txBody>
          <a:bodyPr/>
          <a:lstStyle/>
          <a:p>
            <a:r>
              <a:rPr lang="en-US" dirty="0"/>
              <a:t>Late preterm birth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A85A42-04F3-4490-8F92-731341EC0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4913" y="2018056"/>
            <a:ext cx="9720071" cy="402336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- </a:t>
            </a:r>
            <a:r>
              <a:rPr lang="en-US" sz="2400" b="1" dirty="0">
                <a:solidFill>
                  <a:srgbClr val="7030A0"/>
                </a:solidFill>
              </a:rPr>
              <a:t>Infants between 34 and 36 weeks</a:t>
            </a:r>
          </a:p>
          <a:p>
            <a:r>
              <a:rPr lang="en-US" sz="2400" dirty="0"/>
              <a:t> 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- More than 70% of all preterm births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</a:t>
            </a:r>
          </a:p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- Respiratory morbidity decreased by approximately 50% per week  from 34</a:t>
            </a:r>
          </a:p>
          <a:p>
            <a:pPr marL="45720" indent="0">
              <a:buNone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  to 37 weeks</a:t>
            </a:r>
          </a:p>
          <a:p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8286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xmlns="" id="{BCFE7D3E-7E74-4716-91EC-109E9B28D6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9944347"/>
              </p:ext>
            </p:extLst>
          </p:nvPr>
        </p:nvGraphicFramePr>
        <p:xfrm>
          <a:off x="1697126" y="2084832"/>
          <a:ext cx="8390535" cy="4620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AC42121-9C66-4A2F-BBF5-DFA089575619}"/>
              </a:ext>
            </a:extLst>
          </p:cNvPr>
          <p:cNvSpPr/>
          <p:nvPr/>
        </p:nvSpPr>
        <p:spPr>
          <a:xfrm>
            <a:off x="1146628" y="848863"/>
            <a:ext cx="85937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ighlight>
                  <a:srgbClr val="FFFF00"/>
                </a:highlight>
              </a:rPr>
              <a:t>Distribution in percent of preterm births in the United States for 2004   </a:t>
            </a:r>
          </a:p>
          <a:p>
            <a:r>
              <a:rPr lang="en-US" sz="2400" dirty="0">
                <a:highlight>
                  <a:srgbClr val="FFFF00"/>
                </a:highlight>
              </a:rPr>
              <a:t>( </a:t>
            </a:r>
            <a:r>
              <a:rPr lang="en-US" sz="2400" dirty="0" err="1">
                <a:highlight>
                  <a:srgbClr val="FFFF00"/>
                </a:highlight>
              </a:rPr>
              <a:t>Redraen</a:t>
            </a:r>
            <a:r>
              <a:rPr lang="en-US" sz="2400" dirty="0">
                <a:highlight>
                  <a:srgbClr val="FFFF00"/>
                </a:highlight>
              </a:rPr>
              <a:t> from Martin, 2006)</a:t>
            </a:r>
            <a:endParaRPr lang="th-TH" sz="2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8562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EFECB8-5555-4228-BA58-1519A2E2B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Causes of preterm delivery</a:t>
            </a:r>
            <a:endParaRPr lang="th-TH"/>
          </a:p>
        </p:txBody>
      </p:sp>
      <p:graphicFrame>
        <p:nvGraphicFramePr>
          <p:cNvPr id="14" name="Content Placeholder 11">
            <a:extLst>
              <a:ext uri="{FF2B5EF4-FFF2-40B4-BE49-F238E27FC236}">
                <a16:creationId xmlns:a16="http://schemas.microsoft.com/office/drawing/2014/main" xmlns="" id="{EB2CDE94-6A21-4A84-BFF3-1A89BD60C2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525246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798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F923C1-05AF-49AF-A80F-E80CB1B86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952954"/>
            <a:ext cx="9720072" cy="1499616"/>
          </a:xfrm>
        </p:spPr>
        <p:txBody>
          <a:bodyPr>
            <a:normAutofit/>
          </a:bodyPr>
          <a:lstStyle/>
          <a:p>
            <a:r>
              <a:rPr lang="en-US"/>
              <a:t>Reasons for preterm birth</a:t>
            </a:r>
            <a:endParaRPr lang="th-TH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0DD3146E-A347-4D6B-8D4E-B805618B20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7579089"/>
              </p:ext>
            </p:extLst>
          </p:nvPr>
        </p:nvGraphicFramePr>
        <p:xfrm>
          <a:off x="1023938" y="992221"/>
          <a:ext cx="9720262" cy="3616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401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29A1A4-247D-477F-BDAF-EA15AF2BE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971088"/>
            <a:ext cx="9720072" cy="1499616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2060"/>
                </a:solidFill>
              </a:rPr>
              <a:t>Basic science of spontaneous preterm labor</a:t>
            </a:r>
            <a:endParaRPr lang="th-TH" sz="4800" dirty="0">
              <a:solidFill>
                <a:srgbClr val="002060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15973FD1-5C2B-4198-BB6C-FEE8FC26A3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6900767"/>
              </p:ext>
            </p:extLst>
          </p:nvPr>
        </p:nvGraphicFramePr>
        <p:xfrm>
          <a:off x="642938" y="642938"/>
          <a:ext cx="10896600" cy="3355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727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A83ED4-EF90-4D8C-8767-9957F4DE9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9872" y="643467"/>
            <a:ext cx="3473009" cy="5571066"/>
          </a:xfrm>
        </p:spPr>
        <p:txBody>
          <a:bodyPr>
            <a:normAutofit/>
          </a:bodyPr>
          <a:lstStyle/>
          <a:p>
            <a:r>
              <a:rPr lang="en-US"/>
              <a:t>Infection</a:t>
            </a:r>
            <a:endParaRPr lang="th-TH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xmlns="" id="{D30DB245-8F63-4054-88CD-E0BCDE09F2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4890744"/>
              </p:ext>
            </p:extLst>
          </p:nvPr>
        </p:nvGraphicFramePr>
        <p:xfrm>
          <a:off x="942975" y="933450"/>
          <a:ext cx="6596063" cy="4941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358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2BD769-9635-4E8C-8E69-ECCF088C4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Infection</a:t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4977DA-D5C9-4BDE-B5E5-E4414D11A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9330" y="804333"/>
            <a:ext cx="6257721" cy="5249334"/>
          </a:xfrm>
        </p:spPr>
        <p:txBody>
          <a:bodyPr anchor="ctr">
            <a:normAutofit/>
          </a:bodyPr>
          <a:lstStyle/>
          <a:p>
            <a:r>
              <a:rPr lang="en-US" sz="2800" dirty="0"/>
              <a:t>Categorize intrauterine infection into 4 stages of microbial invasion that </a:t>
            </a:r>
          </a:p>
          <a:p>
            <a:r>
              <a:rPr lang="en-US" sz="2800" dirty="0"/>
              <a:t>Stage 1 : bacterial vaginosis</a:t>
            </a:r>
          </a:p>
          <a:p>
            <a:pPr marL="0" indent="0">
              <a:buNone/>
            </a:pPr>
            <a:r>
              <a:rPr lang="en-US" sz="2800" dirty="0"/>
              <a:t> Stage 2 : decidual  infection</a:t>
            </a:r>
          </a:p>
          <a:p>
            <a:r>
              <a:rPr lang="en-US" sz="2800" dirty="0"/>
              <a:t>Stage 3 : </a:t>
            </a:r>
            <a:r>
              <a:rPr lang="en-US" sz="2800" dirty="0" err="1"/>
              <a:t>amnionic</a:t>
            </a:r>
            <a:r>
              <a:rPr lang="en-US" sz="2800" dirty="0"/>
              <a:t> infection</a:t>
            </a:r>
          </a:p>
          <a:p>
            <a:r>
              <a:rPr lang="en-US" sz="2800" dirty="0"/>
              <a:t>Stage 4 : fetal systemic infection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367042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042722-7D4C-40EA-8193-0FD6E3ABC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Preterm premature rupture of membranes</a:t>
            </a:r>
            <a:endParaRPr lang="th-TH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53719D-AFFB-4F15-A251-05A8678D1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4204" y="2084832"/>
            <a:ext cx="9720071" cy="402336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Major predisposing event : intrauterine infection</a:t>
            </a:r>
          </a:p>
          <a:p>
            <a:r>
              <a:rPr lang="en-US" b="1" dirty="0">
                <a:solidFill>
                  <a:srgbClr val="FF0000"/>
                </a:solidFill>
              </a:rPr>
              <a:t>Associated risk factors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dirty="0"/>
              <a:t>Low socioeconomic status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dirty="0"/>
              <a:t>Body mass index ≤ 19.8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dirty="0"/>
              <a:t>Nutritional deficiencies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dirty="0"/>
              <a:t>Cigarette smoking</a:t>
            </a:r>
          </a:p>
          <a:p>
            <a:pPr marL="45720" indent="0">
              <a:buNone/>
            </a:pPr>
            <a:r>
              <a:rPr lang="en-US" dirty="0">
                <a:solidFill>
                  <a:srgbClr val="FF0000"/>
                </a:solidFill>
              </a:rPr>
              <a:t>*****Despite these known risk factors, none is identified in most cases of </a:t>
            </a:r>
          </a:p>
          <a:p>
            <a:pPr marL="45720" indent="0">
              <a:buNone/>
            </a:pPr>
            <a:r>
              <a:rPr lang="en-US" dirty="0">
                <a:solidFill>
                  <a:srgbClr val="FF0000"/>
                </a:solidFill>
              </a:rPr>
              <a:t>         preterm labor</a:t>
            </a:r>
            <a:endParaRPr lang="th-T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00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D3451B-867B-4BD2-B972-C34E44CF4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en-US" sz="3900" dirty="0"/>
              <a:t>Summary of preterm labor pathophysiology</a:t>
            </a:r>
            <a:endParaRPr lang="th-TH" sz="3900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xmlns="" id="{D92D95F7-4709-4516-9A26-0EF83982D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9330" y="804333"/>
            <a:ext cx="6257721" cy="5249334"/>
          </a:xfrm>
        </p:spPr>
        <p:txBody>
          <a:bodyPr anchor="ctr">
            <a:normAutofit/>
          </a:bodyPr>
          <a:lstStyle/>
          <a:p>
            <a:r>
              <a:rPr lang="en-US" sz="2400" dirty="0"/>
              <a:t>- </a:t>
            </a:r>
            <a:r>
              <a:rPr lang="en-US" sz="2800" dirty="0">
                <a:solidFill>
                  <a:srgbClr val="FF0000"/>
                </a:solidFill>
              </a:rPr>
              <a:t>Preterm parturition syndrome </a:t>
            </a:r>
            <a:r>
              <a:rPr lang="en-US" sz="2800" dirty="0"/>
              <a:t>( Romero 2006 ) : multiple etiologies </a:t>
            </a:r>
          </a:p>
          <a:p>
            <a:r>
              <a:rPr lang="en-US" sz="2800" dirty="0"/>
              <a:t>- </a:t>
            </a:r>
            <a:r>
              <a:rPr lang="en-US" sz="2800" dirty="0">
                <a:solidFill>
                  <a:srgbClr val="FF0000"/>
                </a:solidFill>
              </a:rPr>
              <a:t>Intrauterine infection </a:t>
            </a:r>
            <a:r>
              <a:rPr lang="en-US" sz="2800" dirty="0"/>
              <a:t>: some cases categorized as idiopathic spontaneous preterm labor</a:t>
            </a:r>
          </a:p>
          <a:p>
            <a:r>
              <a:rPr lang="en-US" sz="2800" dirty="0">
                <a:solidFill>
                  <a:srgbClr val="FF0000"/>
                </a:solidFill>
              </a:rPr>
              <a:t>- Infection </a:t>
            </a:r>
            <a:r>
              <a:rPr lang="en-US" sz="2800" dirty="0"/>
              <a:t>: not explain all causes of preterm birth</a:t>
            </a:r>
          </a:p>
          <a:p>
            <a:r>
              <a:rPr lang="en-US" sz="2800" dirty="0"/>
              <a:t>- </a:t>
            </a:r>
            <a:r>
              <a:rPr lang="en-US" sz="2800" b="1" dirty="0"/>
              <a:t>Maternal nutrition, genetics, the vaginal microbiome and dynamic regulation of the extracellular matrix</a:t>
            </a:r>
            <a:endParaRPr lang="th-TH" sz="2800" b="1" dirty="0"/>
          </a:p>
        </p:txBody>
      </p:sp>
    </p:spTree>
    <p:extLst>
      <p:ext uri="{BB962C8B-B14F-4D97-AF65-F5344CB8AC3E}">
        <p14:creationId xmlns:p14="http://schemas.microsoft.com/office/powerpoint/2010/main" val="209792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F0982A-A65C-498F-9276-49130E13E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en-US" sz="3500" dirty="0"/>
              <a:t>Prematurity represents………</a:t>
            </a:r>
            <a:endParaRPr lang="th-TH" sz="3500" dirty="0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xmlns="" id="{02F76582-F850-4861-839E-C3248DEFD4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0350989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413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A3C50A-7C52-486F-AA3C-FB0107727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Antecedents and contributing factors</a:t>
            </a:r>
            <a:endParaRPr lang="th-TH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AF237C-CB1B-445F-956A-B52FDE528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5648" y="2249424"/>
            <a:ext cx="9720071" cy="402336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Threatened abortion</a:t>
            </a:r>
          </a:p>
          <a:p>
            <a:pPr marL="45720" indent="0">
              <a:buNone/>
            </a:pPr>
            <a:r>
              <a:rPr lang="en-US" sz="3200" dirty="0"/>
              <a:t>    : Subsequent preterm labor, placental abruption and  </a:t>
            </a:r>
          </a:p>
          <a:p>
            <a:pPr marL="45720" indent="0">
              <a:buNone/>
            </a:pPr>
            <a:r>
              <a:rPr lang="en-US" sz="3200" dirty="0"/>
              <a:t>      subsequent  pregnancy loss before 24 weeks </a:t>
            </a:r>
          </a:p>
          <a:p>
            <a:pPr marL="45720" indent="0">
              <a:buNone/>
            </a:pPr>
            <a:r>
              <a:rPr lang="en-US" sz="3200" dirty="0"/>
              <a:t>     ( Weiss 2004 )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188703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6146C2-4D71-48A0-A951-82EACAE1C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Antecedents and contributing factors</a:t>
            </a:r>
            <a:endParaRPr lang="th-TH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BCEC84-48B4-42A3-B53F-50DEDE3A5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3012" y="2249424"/>
            <a:ext cx="9720071" cy="402336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Lifestyle factors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Cigarette smoking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Inadequate maternal weight gain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Illicit drug use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Overweight and obese mothers ( </a:t>
            </a:r>
            <a:r>
              <a:rPr lang="en-US" sz="3200" dirty="0" err="1"/>
              <a:t>Cnattingius</a:t>
            </a:r>
            <a:r>
              <a:rPr lang="en-US" sz="3200" dirty="0"/>
              <a:t>, 2013 )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Advance maternal age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56592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33B39C-97A7-4C44-A1E5-6158462D8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Antecedents and contributing factors</a:t>
            </a:r>
            <a:endParaRPr lang="th-TH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A0B443-342D-449F-938C-DE9DE75C8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205" y="1809477"/>
            <a:ext cx="10171630" cy="4023360"/>
          </a:xfrm>
        </p:spPr>
        <p:txBody>
          <a:bodyPr/>
          <a:lstStyle/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sz="3200" b="1" dirty="0">
                <a:solidFill>
                  <a:srgbClr val="FF0000"/>
                </a:solidFill>
              </a:rPr>
              <a:t>Lifestyle factors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  Depression, anxiety, and chronic stress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 ( Copper, 1996; Li, 2008;Littleton, 2007 )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  Working long hours and hard physical labor ( Luke, 1995 )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2895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9D23BA05-78BF-48B1-9EE4-5948BD11E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Antecedents and contributing factors</a:t>
            </a:r>
            <a:endParaRPr lang="th-TH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F0926D-915D-43FB-8C08-7F0F5BC33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7477" y="1933818"/>
            <a:ext cx="9720071" cy="402336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3200" b="1" dirty="0">
                <a:solidFill>
                  <a:srgbClr val="FF0000"/>
                </a:solidFill>
              </a:rPr>
              <a:t>Genetic factors</a:t>
            </a:r>
          </a:p>
          <a:p>
            <a:r>
              <a:rPr lang="en-US" sz="3200" dirty="0"/>
              <a:t>- May play a cause role</a:t>
            </a:r>
          </a:p>
          <a:p>
            <a:r>
              <a:rPr lang="en-US" sz="3200" dirty="0"/>
              <a:t>- Recurrent, familial, and racial nature of preterm birth</a:t>
            </a:r>
          </a:p>
          <a:p>
            <a:r>
              <a:rPr lang="en-US" sz="3200" dirty="0"/>
              <a:t>- Immunoregulatory genes in potentiating chorioamnionitis </a:t>
            </a:r>
          </a:p>
          <a:p>
            <a:r>
              <a:rPr lang="en-US" sz="3200" dirty="0"/>
              <a:t>  in case of preterm delivery ( Varner,2005 )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6115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EC7D8214-95C4-40EF-B51C-E0B1AC8F1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Antecedents and contributing factors</a:t>
            </a:r>
            <a:endParaRPr lang="th-TH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AD9607-81A6-40C2-ADE4-F46CA794E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1063" y="2249424"/>
            <a:ext cx="9720071" cy="4023360"/>
          </a:xfrm>
        </p:spPr>
        <p:txBody>
          <a:bodyPr/>
          <a:lstStyle/>
          <a:p>
            <a:endParaRPr lang="en-US" dirty="0"/>
          </a:p>
          <a:p>
            <a:r>
              <a:rPr lang="en-US" sz="3200" b="1" dirty="0">
                <a:solidFill>
                  <a:srgbClr val="FF0000"/>
                </a:solidFill>
              </a:rPr>
              <a:t>Birth defects</a:t>
            </a:r>
          </a:p>
          <a:p>
            <a:r>
              <a:rPr lang="en-US" sz="3200" dirty="0"/>
              <a:t>Birth defects was associated with preterm birth and low </a:t>
            </a:r>
          </a:p>
          <a:p>
            <a:r>
              <a:rPr lang="en-US" sz="3200" dirty="0"/>
              <a:t>birthweight </a:t>
            </a:r>
          </a:p>
          <a:p>
            <a:pPr marL="45720" indent="0">
              <a:buNone/>
            </a:pPr>
            <a:r>
              <a:rPr lang="en-US" sz="3200" dirty="0"/>
              <a:t>(Dolan, 2007)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100436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C89DFBCC-52E6-48EA-840D-7B9265EF3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Antecedents and contributing factors</a:t>
            </a:r>
            <a:endParaRPr lang="th-TH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5FBDF5-BAC6-4667-8282-BEC29F1EA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9502" y="2084832"/>
            <a:ext cx="9720071" cy="4023360"/>
          </a:xfrm>
        </p:spPr>
        <p:txBody>
          <a:bodyPr/>
          <a:lstStyle/>
          <a:p>
            <a:endParaRPr lang="en-US" dirty="0"/>
          </a:p>
          <a:p>
            <a:r>
              <a:rPr lang="en-US" sz="2400" b="1" dirty="0">
                <a:solidFill>
                  <a:srgbClr val="FF0000"/>
                </a:solidFill>
              </a:rPr>
              <a:t>Periodontal disease</a:t>
            </a:r>
          </a:p>
          <a:p>
            <a:r>
              <a:rPr lang="en-US" sz="2400" dirty="0"/>
              <a:t>- Significantly associated with preterm labor ( </a:t>
            </a:r>
            <a:r>
              <a:rPr lang="en-US" sz="2400" dirty="0" err="1"/>
              <a:t>Vergnes</a:t>
            </a:r>
            <a:r>
              <a:rPr lang="en-US" sz="2400" dirty="0"/>
              <a:t> and </a:t>
            </a:r>
            <a:r>
              <a:rPr lang="en-US" sz="2400" dirty="0" err="1"/>
              <a:t>Sixou</a:t>
            </a:r>
            <a:r>
              <a:rPr lang="en-US" sz="2400" dirty="0"/>
              <a:t>, 2007 )</a:t>
            </a:r>
          </a:p>
          <a:p>
            <a:r>
              <a:rPr lang="en-US" sz="2400" dirty="0">
                <a:solidFill>
                  <a:srgbClr val="7030A0"/>
                </a:solidFill>
              </a:rPr>
              <a:t>- The data were not robust enough to recommend screening and treatment </a:t>
            </a:r>
          </a:p>
          <a:p>
            <a:pPr marL="45720" indent="0">
              <a:buNone/>
            </a:pPr>
            <a:r>
              <a:rPr lang="en-US" sz="2400" dirty="0">
                <a:solidFill>
                  <a:srgbClr val="7030A0"/>
                </a:solidFill>
              </a:rPr>
              <a:t>   of pregnant women (</a:t>
            </a:r>
            <a:r>
              <a:rPr lang="en-US" sz="2400" dirty="0" err="1">
                <a:solidFill>
                  <a:srgbClr val="7030A0"/>
                </a:solidFill>
              </a:rPr>
              <a:t>Stamilio</a:t>
            </a:r>
            <a:r>
              <a:rPr lang="en-US" sz="2400" dirty="0">
                <a:solidFill>
                  <a:srgbClr val="7030A0"/>
                </a:solidFill>
              </a:rPr>
              <a:t>, 2007)</a:t>
            </a:r>
          </a:p>
          <a:p>
            <a:r>
              <a:rPr lang="en-US" sz="2400" dirty="0"/>
              <a:t>- Treatment periodontal disease during pregnant : failed to significantly </a:t>
            </a:r>
          </a:p>
          <a:p>
            <a:pPr marL="45720" indent="0">
              <a:buNone/>
            </a:pPr>
            <a:r>
              <a:rPr lang="en-US" sz="2400" dirty="0"/>
              <a:t>   alter preterm birth rate (</a:t>
            </a:r>
            <a:r>
              <a:rPr lang="en-US" sz="2400" dirty="0" err="1"/>
              <a:t>Michalowictz</a:t>
            </a:r>
            <a:r>
              <a:rPr lang="en-US" sz="2400" dirty="0"/>
              <a:t>, 2006)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168982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2DD20FB7-BED5-42BA-981A-7FCCB5DFE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Antecedents and contributing factors</a:t>
            </a:r>
            <a:endParaRPr lang="th-TH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73D0A8-2B73-469B-97CA-A3C019FD3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9989" y="2249424"/>
            <a:ext cx="9720071" cy="4023360"/>
          </a:xfrm>
        </p:spPr>
        <p:txBody>
          <a:bodyPr/>
          <a:lstStyle/>
          <a:p>
            <a:endParaRPr lang="en-US" dirty="0"/>
          </a:p>
          <a:p>
            <a:r>
              <a:rPr lang="en-US" sz="3200" b="1" dirty="0">
                <a:solidFill>
                  <a:srgbClr val="FF0000"/>
                </a:solidFill>
              </a:rPr>
              <a:t>Interval between pregnancies</a:t>
            </a:r>
          </a:p>
          <a:p>
            <a:r>
              <a:rPr lang="en-US" sz="3200" dirty="0"/>
              <a:t>Interval &lt; 18 months and &gt; 59 months : associated with </a:t>
            </a:r>
          </a:p>
          <a:p>
            <a:r>
              <a:rPr lang="en-US" sz="3200" dirty="0"/>
              <a:t>increased risks for both preterm birth and SGA newborns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207849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CA7EA88D-2ED6-49A2-9876-94303DCC1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Antecedents and contributing factors</a:t>
            </a:r>
            <a:endParaRPr lang="th-TH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B31DB4-07B5-4E7B-97CB-278B678E3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5992" y="2190585"/>
            <a:ext cx="9720071" cy="4023360"/>
          </a:xfrm>
        </p:spPr>
        <p:txBody>
          <a:bodyPr/>
          <a:lstStyle/>
          <a:p>
            <a:endParaRPr lang="en-US" dirty="0"/>
          </a:p>
          <a:p>
            <a:r>
              <a:rPr lang="en-US" sz="3200" dirty="0">
                <a:solidFill>
                  <a:srgbClr val="FF0000"/>
                </a:solidFill>
              </a:rPr>
              <a:t>Prior preterm labor</a:t>
            </a:r>
          </a:p>
          <a:p>
            <a:r>
              <a:rPr lang="en-US" sz="3200" dirty="0"/>
              <a:t>-  </a:t>
            </a:r>
            <a:r>
              <a:rPr lang="en-US" sz="3200" dirty="0">
                <a:solidFill>
                  <a:srgbClr val="0070C0"/>
                </a:solidFill>
              </a:rPr>
              <a:t>Major risk factors for preterm labor ******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4359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A5927F-85E6-45F3-AC95-577BFFD89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324" y="631272"/>
            <a:ext cx="11283351" cy="1143000"/>
          </a:xfrm>
        </p:spPr>
        <p:txBody>
          <a:bodyPr>
            <a:normAutofit/>
          </a:bodyPr>
          <a:lstStyle/>
          <a:p>
            <a:r>
              <a:rPr lang="en-US" sz="3600" dirty="0"/>
              <a:t>Recurrent Spontaneous Preterm Births According to Prior Outcome</a:t>
            </a:r>
            <a:endParaRPr lang="th-TH" sz="36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3C403364-2DB7-455B-A1F6-C019CDD442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4533348"/>
              </p:ext>
            </p:extLst>
          </p:nvPr>
        </p:nvGraphicFramePr>
        <p:xfrm>
          <a:off x="1311214" y="1837425"/>
          <a:ext cx="9998016" cy="3122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9008">
                  <a:extLst>
                    <a:ext uri="{9D8B030D-6E8A-4147-A177-3AD203B41FA5}">
                      <a16:colId xmlns:a16="http://schemas.microsoft.com/office/drawing/2014/main" xmlns="" val="1768049382"/>
                    </a:ext>
                  </a:extLst>
                </a:gridCol>
                <a:gridCol w="4999008">
                  <a:extLst>
                    <a:ext uri="{9D8B030D-6E8A-4147-A177-3AD203B41FA5}">
                      <a16:colId xmlns:a16="http://schemas.microsoft.com/office/drawing/2014/main" xmlns="" val="3596857665"/>
                    </a:ext>
                  </a:extLst>
                </a:gridCol>
              </a:tblGrid>
              <a:tr h="549306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Birth Outcome</a:t>
                      </a:r>
                      <a:endParaRPr lang="th-TH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Second Birth ≤ 34 weeks (%)</a:t>
                      </a:r>
                      <a:endParaRPr lang="th-TH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15773247"/>
                  </a:ext>
                </a:extLst>
              </a:tr>
              <a:tr h="2573457">
                <a:tc>
                  <a:txBody>
                    <a:bodyPr/>
                    <a:lstStyle/>
                    <a:p>
                      <a:r>
                        <a:rPr lang="en-US" sz="2800" dirty="0"/>
                        <a:t>First birth ≥ 35 weeks</a:t>
                      </a:r>
                    </a:p>
                    <a:p>
                      <a:endParaRPr lang="en-US" sz="2800" dirty="0"/>
                    </a:p>
                    <a:p>
                      <a:r>
                        <a:rPr lang="en-US" sz="2800" dirty="0"/>
                        <a:t>First birth ≤ 34 weeks</a:t>
                      </a:r>
                    </a:p>
                    <a:p>
                      <a:endParaRPr lang="en-US" sz="2800" dirty="0"/>
                    </a:p>
                    <a:p>
                      <a:r>
                        <a:rPr lang="en-US" sz="2800" dirty="0"/>
                        <a:t>First and second birth ≤ 34 weeks</a:t>
                      </a:r>
                    </a:p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               </a:t>
                      </a:r>
                      <a:r>
                        <a:rPr lang="en-US" sz="2800" dirty="0"/>
                        <a:t>5</a:t>
                      </a:r>
                    </a:p>
                    <a:p>
                      <a:endParaRPr lang="en-US" sz="2800" dirty="0"/>
                    </a:p>
                    <a:p>
                      <a:r>
                        <a:rPr lang="en-US" sz="2800" dirty="0"/>
                        <a:t>                       16</a:t>
                      </a:r>
                    </a:p>
                    <a:p>
                      <a:endParaRPr lang="en-US" sz="2800" dirty="0"/>
                    </a:p>
                    <a:p>
                      <a:r>
                        <a:rPr lang="en-US" sz="2800" dirty="0"/>
                        <a:t>                       41</a:t>
                      </a:r>
                      <a:endParaRPr lang="th-TH" sz="2800" dirty="0"/>
                    </a:p>
                    <a:p>
                      <a:r>
                        <a:rPr lang="en-US" dirty="0"/>
                        <a:t> </a:t>
                      </a:r>
                      <a:endParaRPr lang="th-TH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6888909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3DA9D74-CB4C-4C6F-A54F-C22BB7BCE836}"/>
              </a:ext>
            </a:extLst>
          </p:cNvPr>
          <p:cNvSpPr txBox="1"/>
          <p:nvPr/>
        </p:nvSpPr>
        <p:spPr>
          <a:xfrm flipH="1">
            <a:off x="1766175" y="5678950"/>
            <a:ext cx="8049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Data from 15,863 women delivering their first and subsequent pregnancies at Parkland Hospital.</a:t>
            </a:r>
          </a:p>
          <a:p>
            <a:r>
              <a:rPr lang="en-US" dirty="0">
                <a:highlight>
                  <a:srgbClr val="FFFF00"/>
                </a:highlight>
              </a:rPr>
              <a:t>Adapt </a:t>
            </a:r>
            <a:r>
              <a:rPr lang="en-US" dirty="0" err="1">
                <a:highlight>
                  <a:srgbClr val="FFFF00"/>
                </a:highlight>
              </a:rPr>
              <a:t>fro</a:t>
            </a:r>
            <a:r>
              <a:rPr lang="en-US" dirty="0">
                <a:highlight>
                  <a:srgbClr val="FFFF00"/>
                </a:highlight>
              </a:rPr>
              <a:t> Bloom, 2001</a:t>
            </a:r>
            <a:endParaRPr lang="th-TH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7340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A3E00E47-8733-471D-94D2-50A3D9CBF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Antecedents and contributing factors</a:t>
            </a:r>
            <a:endParaRPr lang="th-TH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573066-1800-46DA-8C74-F71EA429D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922" y="2084832"/>
            <a:ext cx="9720071" cy="4023360"/>
          </a:xfrm>
        </p:spPr>
        <p:txBody>
          <a:bodyPr/>
          <a:lstStyle/>
          <a:p>
            <a:endParaRPr lang="en-US" dirty="0"/>
          </a:p>
          <a:p>
            <a:r>
              <a:rPr lang="en-US" sz="2800" b="1" dirty="0">
                <a:solidFill>
                  <a:srgbClr val="FF0000"/>
                </a:solidFill>
              </a:rPr>
              <a:t>Bacterial vaginosis</a:t>
            </a:r>
          </a:p>
          <a:p>
            <a:r>
              <a:rPr lang="en-US" sz="2800" dirty="0"/>
              <a:t>BV : associated with spontaneous abortion, preterm labor, PPROM, </a:t>
            </a:r>
          </a:p>
          <a:p>
            <a:pPr marL="45720" indent="0">
              <a:buNone/>
            </a:pPr>
            <a:r>
              <a:rPr lang="en-US" sz="2800" dirty="0"/>
              <a:t>       chorioamnionitis and </a:t>
            </a:r>
            <a:r>
              <a:rPr lang="en-US" sz="2800" dirty="0" err="1"/>
              <a:t>amnionic</a:t>
            </a:r>
            <a:r>
              <a:rPr lang="en-US" sz="2800" dirty="0"/>
              <a:t> fluid infection</a:t>
            </a:r>
          </a:p>
          <a:p>
            <a:r>
              <a:rPr lang="en-US" sz="2800" dirty="0"/>
              <a:t>      :Associated with BV : chronic stress, ethnic differences and </a:t>
            </a:r>
          </a:p>
          <a:p>
            <a:r>
              <a:rPr lang="en-US" sz="2800" dirty="0"/>
              <a:t>      frequent or recent douching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139341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0472" y="2160166"/>
            <a:ext cx="9720071" cy="4023360"/>
          </a:xfrm>
        </p:spPr>
        <p:txBody>
          <a:bodyPr/>
          <a:lstStyle/>
          <a:p>
            <a:endParaRPr lang="en-US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b="1" dirty="0"/>
              <a:t>Preterm infant : delivered before 37 completed weeks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800" b="1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b="1" dirty="0"/>
              <a:t>≤ 36 6/7 weeks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CFAA051-947D-4BD4-A3DC-DF309D54128C}"/>
              </a:ext>
            </a:extLst>
          </p:cNvPr>
          <p:cNvSpPr txBox="1"/>
          <p:nvPr/>
        </p:nvSpPr>
        <p:spPr>
          <a:xfrm flipH="1">
            <a:off x="8036780" y="5740842"/>
            <a:ext cx="3142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WHO and FIGO</a:t>
            </a:r>
            <a:endParaRPr lang="th-TH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57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13E134-1162-4C4A-BA3F-77BB1C17F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9872" y="643467"/>
            <a:ext cx="3473009" cy="5571066"/>
          </a:xfrm>
        </p:spPr>
        <p:txBody>
          <a:bodyPr>
            <a:normAutofit/>
          </a:bodyPr>
          <a:lstStyle/>
          <a:p>
            <a:r>
              <a:rPr lang="en-US"/>
              <a:t>Preterm labor : Diagnosis</a:t>
            </a:r>
            <a:endParaRPr lang="th-TH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603343D4-CEC1-487A-9B3A-3BD782A83F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4246555"/>
              </p:ext>
            </p:extLst>
          </p:nvPr>
        </p:nvGraphicFramePr>
        <p:xfrm>
          <a:off x="942975" y="444617"/>
          <a:ext cx="7001399" cy="6040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185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444409-4086-43B4-9816-802426518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952954"/>
            <a:ext cx="9720072" cy="1499616"/>
          </a:xfrm>
        </p:spPr>
        <p:txBody>
          <a:bodyPr>
            <a:normAutofit/>
          </a:bodyPr>
          <a:lstStyle/>
          <a:p>
            <a:r>
              <a:rPr lang="en-US" dirty="0"/>
              <a:t>Preterm labor : GA ≥ 34  weeks</a:t>
            </a:r>
            <a:endParaRPr lang="th-TH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xmlns="" id="{1DCB1CF4-BE53-4CE8-AD2A-D58DE3E733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699975"/>
              </p:ext>
            </p:extLst>
          </p:nvPr>
        </p:nvGraphicFramePr>
        <p:xfrm>
          <a:off x="1023938" y="478171"/>
          <a:ext cx="9720262" cy="4775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4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8F484B-3FF1-4EA2-9790-91D7B6C25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" y="804333"/>
            <a:ext cx="3887561" cy="5249334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Preterm labor: GA ≥ 34  weeks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08C72CB5-7441-4C75-AC20-06F536219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048" y="804333"/>
            <a:ext cx="6306003" cy="52493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h-TH" sz="2800" b="1" dirty="0"/>
              <a:t>วิธีการคลอด</a:t>
            </a:r>
          </a:p>
          <a:p>
            <a:pPr marL="0" indent="0">
              <a:buNone/>
            </a:pPr>
            <a:r>
              <a:rPr lang="en-US" sz="2800" dirty="0"/>
              <a:t>-</a:t>
            </a:r>
            <a:r>
              <a:rPr lang="th-TH" sz="2800" dirty="0"/>
              <a:t>ตัดฝีเย็บให้กว้าง ลดแรงเสียดทานซึ่งเป็นอันตรายต่อศีรษะทารก เช่น เลือดออกในสมอง</a:t>
            </a:r>
          </a:p>
          <a:p>
            <a:pPr marL="0" indent="0">
              <a:buNone/>
            </a:pPr>
            <a:r>
              <a:rPr lang="en-US" sz="2800" dirty="0"/>
              <a:t>-</a:t>
            </a:r>
            <a:r>
              <a:rPr lang="th-TH" sz="2800" dirty="0"/>
              <a:t>ทารกส่วนนำเป็นท่าก้น </a:t>
            </a:r>
          </a:p>
          <a:p>
            <a:pPr marL="0" indent="0">
              <a:buNone/>
            </a:pPr>
            <a:r>
              <a:rPr lang="th-TH" sz="2800" dirty="0"/>
              <a:t>ประเมินน้ำหนักมากกว่า </a:t>
            </a:r>
            <a:r>
              <a:rPr lang="en-US" sz="2800" dirty="0"/>
              <a:t>2000 </a:t>
            </a:r>
            <a:r>
              <a:rPr lang="th-TH" sz="2800" dirty="0"/>
              <a:t>กรัม </a:t>
            </a:r>
            <a:r>
              <a:rPr lang="en-US" sz="2800" dirty="0"/>
              <a:t>: cs or vaginal delivery</a:t>
            </a:r>
            <a:r>
              <a:rPr lang="th-TH" sz="2800" dirty="0"/>
              <a:t> </a:t>
            </a:r>
          </a:p>
          <a:p>
            <a:pPr marL="0" indent="0">
              <a:buNone/>
            </a:pPr>
            <a:r>
              <a:rPr lang="th-TH" sz="2800" dirty="0"/>
              <a:t>ประเมินน้ำหนักน้อยกว่า </a:t>
            </a:r>
            <a:r>
              <a:rPr lang="en-US" sz="2800" dirty="0"/>
              <a:t>2000 </a:t>
            </a:r>
            <a:r>
              <a:rPr lang="th-TH" sz="2800" dirty="0"/>
              <a:t>กรัม </a:t>
            </a:r>
            <a:r>
              <a:rPr lang="en-US" sz="2800" dirty="0"/>
              <a:t>: cs 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250039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F01F67-6E2F-4C28-9803-DF8D4CF8B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en-US"/>
              <a:t>Preterm labor : GA &lt; 34 weeks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7C7F81-C9CB-4677-99F8-A13CA3E03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9330" y="804333"/>
            <a:ext cx="6257721" cy="5249334"/>
          </a:xfrm>
        </p:spPr>
        <p:txBody>
          <a:bodyPr anchor="ctr">
            <a:normAutofit/>
          </a:bodyPr>
          <a:lstStyle/>
          <a:p>
            <a:endParaRPr lang="th-TH"/>
          </a:p>
          <a:p>
            <a:pPr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th-TH"/>
              <a:t>หญิงตั้งครรภ์อายุ </a:t>
            </a:r>
            <a:r>
              <a:rPr lang="en-US"/>
              <a:t>18 </a:t>
            </a:r>
            <a:r>
              <a:rPr lang="th-TH"/>
              <a:t>ปี </a:t>
            </a:r>
            <a:r>
              <a:rPr lang="en-US"/>
              <a:t>G1P0 GA 32 weeks by date </a:t>
            </a:r>
            <a:r>
              <a:rPr lang="th-TH"/>
              <a:t>มา ร.พ.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th-TH"/>
              <a:t>  ด้วยอาการเจ็บครรภ์ถี่ </a:t>
            </a:r>
            <a:r>
              <a:rPr lang="en-US"/>
              <a:t>1 </a:t>
            </a:r>
            <a:r>
              <a:rPr lang="th-TH"/>
              <a:t>ชม.ก่อนมาร.พ.</a:t>
            </a:r>
            <a:endParaRPr lang="en-US"/>
          </a:p>
          <a:p>
            <a:pPr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/>
              <a:t>ANC at PGH </a:t>
            </a:r>
          </a:p>
          <a:p>
            <a:pPr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/>
              <a:t>First US at GA 20 weeks , GA = date</a:t>
            </a:r>
          </a:p>
          <a:p>
            <a:pPr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/>
              <a:t>No underlying disease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260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AB38A6-FB34-46C7-9EF3-C81C571AC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565653"/>
            <a:ext cx="9918583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Preterm labor : external fetal monitoring at LR</a:t>
            </a:r>
            <a:endParaRPr lang="th-TH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BE08740-FA2B-48C4-8F21-01C986FD05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313" y="2286000"/>
            <a:ext cx="7151511" cy="4022725"/>
          </a:xfrm>
        </p:spPr>
      </p:pic>
    </p:spTree>
    <p:extLst>
      <p:ext uri="{BB962C8B-B14F-4D97-AF65-F5344CB8AC3E}">
        <p14:creationId xmlns:p14="http://schemas.microsoft.com/office/powerpoint/2010/main" val="201180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97A3CF4-CED0-4DC4-AEBC-EB2102B13E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529AFF-A014-4894-8EF8-671E63380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9872" y="643467"/>
            <a:ext cx="3473009" cy="5571066"/>
          </a:xfrm>
        </p:spPr>
        <p:txBody>
          <a:bodyPr>
            <a:normAutofit/>
          </a:bodyPr>
          <a:lstStyle/>
          <a:p>
            <a:r>
              <a:rPr lang="en-US"/>
              <a:t>At LR</a:t>
            </a:r>
            <a:endParaRPr lang="th-TH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83B53DD0-0F55-4336-A526-AD683620EC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853463" y="2514600"/>
            <a:ext cx="0" cy="18288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C8270A7D-6F5A-4E36-8106-6FBCADE291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1211383"/>
              </p:ext>
            </p:extLst>
          </p:nvPr>
        </p:nvGraphicFramePr>
        <p:xfrm>
          <a:off x="942975" y="933450"/>
          <a:ext cx="6596063" cy="4941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616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089FC0-9723-4FE8-A550-4D1CAD750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 32 weeks with preterm labor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96E4C5-5406-4754-8661-283C5025B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7517" y="2249424"/>
            <a:ext cx="9720071" cy="402336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3600" dirty="0"/>
              <a:t>admit at LR</a:t>
            </a:r>
          </a:p>
          <a:p>
            <a:r>
              <a:rPr lang="en-US" sz="3600" dirty="0"/>
              <a:t>Notified </a:t>
            </a:r>
            <a:r>
              <a:rPr lang="th-TH" sz="3600" dirty="0"/>
              <a:t>กุมารแพทย์</a:t>
            </a:r>
          </a:p>
          <a:p>
            <a:r>
              <a:rPr lang="en-US" sz="3600" dirty="0">
                <a:solidFill>
                  <a:srgbClr val="C00000"/>
                </a:solidFill>
              </a:rPr>
              <a:t>Expectant management</a:t>
            </a:r>
            <a:endParaRPr lang="th-TH" sz="3600" dirty="0">
              <a:solidFill>
                <a:srgbClr val="C00000"/>
              </a:solidFill>
            </a:endParaRPr>
          </a:p>
          <a:p>
            <a:endParaRPr lang="en-US" sz="2400" dirty="0"/>
          </a:p>
          <a:p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3900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6C7FAC-AB91-495F-910B-226208C07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 32 weeks with preterm labor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B373A0-1DAC-4D4A-89CD-392F2F5E1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2084832"/>
            <a:ext cx="9720071" cy="4023360"/>
          </a:xfrm>
        </p:spPr>
        <p:txBody>
          <a:bodyPr/>
          <a:lstStyle/>
          <a:p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Maternal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Underlying disease : HT,GDM, heart disease, hyperthyroid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VITAL SIGN : Temp, BP, pulse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Cause of preterm labor </a:t>
            </a:r>
          </a:p>
          <a:p>
            <a:pPr marL="45720" indent="0">
              <a:buNone/>
            </a:pPr>
            <a:r>
              <a:rPr lang="en-US" dirty="0"/>
              <a:t>   ; Cervical swab gram stain and culture , UA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Biochemistry : CBC, BUN, Cr, electrolyte, BS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3687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37D1E6-FCCD-437E-BBB9-0F94DC157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 32 weeks with preterm labor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07FF00-0196-4707-B012-337A510D5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9658" y="2249424"/>
            <a:ext cx="9720071" cy="4023360"/>
          </a:xfrm>
        </p:spPr>
        <p:txBody>
          <a:bodyPr/>
          <a:lstStyle/>
          <a:p>
            <a:endParaRPr lang="en-US" dirty="0"/>
          </a:p>
          <a:p>
            <a:r>
              <a:rPr lang="en-US" sz="3200" b="1" dirty="0">
                <a:solidFill>
                  <a:srgbClr val="C00000"/>
                </a:solidFill>
              </a:rPr>
              <a:t>Fetus</a:t>
            </a:r>
            <a:endParaRPr lang="th-TH" sz="3200" b="1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Confirm GA, </a:t>
            </a:r>
            <a:r>
              <a:rPr lang="th-TH" sz="3200" dirty="0"/>
              <a:t>ส่วนนำของทารก </a:t>
            </a:r>
            <a:r>
              <a:rPr lang="en-US" sz="3200" dirty="0"/>
              <a:t>, fetal weight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On external fetal monitoring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6927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471FA5-01B2-4D95-856A-BE3AAEFA3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 &lt; 34 WEEKS WITH PRETERM LABOR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70AC1C-929F-4481-96DC-82F309020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4832" y="2084832"/>
            <a:ext cx="9720071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/>
              <a:t>    NPO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th-TH" sz="2800" dirty="0">
                <a:solidFill>
                  <a:srgbClr val="C00000"/>
                </a:solidFill>
              </a:rPr>
              <a:t>   ยายับยั้งการหดตัวของมดลูก </a:t>
            </a:r>
            <a:r>
              <a:rPr lang="en-US" sz="2800" dirty="0">
                <a:solidFill>
                  <a:srgbClr val="C00000"/>
                </a:solidFill>
              </a:rPr>
              <a:t>( tocolytic drugs )</a:t>
            </a:r>
            <a:endParaRPr lang="th-TH" sz="2800" dirty="0">
              <a:solidFill>
                <a:srgbClr val="C00000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C00000"/>
                </a:solidFill>
              </a:rPr>
              <a:t>   Steroid</a:t>
            </a:r>
            <a:r>
              <a:rPr lang="en-US" dirty="0"/>
              <a:t> : Dexamethasone 6mg </a:t>
            </a:r>
            <a:r>
              <a:rPr lang="en-US" dirty="0" err="1"/>
              <a:t>im</a:t>
            </a:r>
            <a:r>
              <a:rPr lang="en-US" dirty="0"/>
              <a:t> q 12 hours x 4 doses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/>
              <a:t>   ATB : prevent Group B </a:t>
            </a:r>
            <a:r>
              <a:rPr lang="en-US" dirty="0" err="1"/>
              <a:t>Steptococci</a:t>
            </a:r>
            <a:r>
              <a:rPr lang="en-US" dirty="0"/>
              <a:t> ( GBS ) when active phase  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4260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3C91B7-0050-4571-BFE1-580BA2B29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885FD1-05A8-47B3-A53B-11E8857C5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1533" y="2084832"/>
            <a:ext cx="9720071" cy="4023360"/>
          </a:xfrm>
        </p:spPr>
        <p:txBody>
          <a:bodyPr/>
          <a:lstStyle/>
          <a:p>
            <a:endParaRPr lang="en-US" dirty="0"/>
          </a:p>
          <a:p>
            <a:r>
              <a:rPr lang="en-US" sz="2800" b="1" dirty="0"/>
              <a:t>Early preterm </a:t>
            </a:r>
            <a:r>
              <a:rPr lang="en-US" sz="2800" dirty="0"/>
              <a:t>: before 33 6/7 weeks</a:t>
            </a:r>
          </a:p>
          <a:p>
            <a:endParaRPr lang="en-US" sz="2800" dirty="0"/>
          </a:p>
          <a:p>
            <a:r>
              <a:rPr lang="en-US" sz="2800" b="1" dirty="0"/>
              <a:t>Late preterm</a:t>
            </a:r>
            <a:r>
              <a:rPr lang="en-US" sz="2800" dirty="0"/>
              <a:t>  : between 34 and 36 completed weeks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8205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191993-D05C-497D-B126-CE53B46EF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   Tocolytic   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    drugs</a:t>
            </a:r>
            <a:endParaRPr lang="th-TH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392F74FE-95E2-4E6F-A3CF-860B1397D1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5665036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341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368E0A-471E-40E5-ACE2-ADFD82AC8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   Tocolytic  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/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      drugs</a:t>
            </a:r>
            <a:endParaRPr lang="th-TH" dirty="0">
              <a:solidFill>
                <a:srgbClr val="C00000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4938D378-AB6F-4EF5-ADE5-E7D9B8DD63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628199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892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C41815-6B67-4E3B-9126-A4FACDDCA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en-US" sz="3900" dirty="0"/>
              <a:t>Contraindication for tocolytic drugs</a:t>
            </a:r>
            <a:endParaRPr lang="th-TH" sz="39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8844FB-05B1-4E4E-AF41-D419D8A4C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9330" y="804333"/>
            <a:ext cx="6257721" cy="5249334"/>
          </a:xfrm>
        </p:spPr>
        <p:txBody>
          <a:bodyPr anchor="ctr">
            <a:norm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3200" dirty="0"/>
              <a:t>Severe preeclampsia, eclampsia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3200" dirty="0"/>
              <a:t>Placental abruption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3200" dirty="0"/>
              <a:t>Non-reassuring fetal status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3200" dirty="0"/>
              <a:t>Chorioamnionitis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3200" dirty="0"/>
              <a:t>Severe anomaly ( incompatible with 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en-US" sz="3200" dirty="0"/>
              <a:t>    life )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3200" dirty="0"/>
              <a:t>Fetal death in utero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359473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64F8F4-AB01-4A20-B250-BD4959B99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Preterm premature rupture of membranes</a:t>
            </a:r>
            <a:endParaRPr lang="th-TH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7DCE1E-1A5C-4753-8627-47144A96B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800" dirty="0"/>
              <a:t>Spontaneous rupture of the fetal membranes before 37 completed </a:t>
            </a:r>
          </a:p>
          <a:p>
            <a:r>
              <a:rPr lang="en-US" sz="2800" dirty="0"/>
              <a:t>Weeks and before labor onset</a:t>
            </a:r>
          </a:p>
          <a:p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                                                                      ACOG 2013d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9705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5901C4-D4D3-4FA5-A1FC-1B853A370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011" y="643467"/>
            <a:ext cx="3415612" cy="557106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Preterm premature rupture of membrane : management</a:t>
            </a:r>
            <a:endParaRPr lang="th-TH" dirty="0">
              <a:solidFill>
                <a:schemeClr val="tx1"/>
              </a:solidFill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xmlns="" id="{8C35C599-DB2A-4702-BCF8-050761AD21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7259565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704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683AB5-55B4-4BD1-9251-02498079F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8018272" cy="1499616"/>
          </a:xfrm>
        </p:spPr>
        <p:txBody>
          <a:bodyPr>
            <a:normAutofit/>
          </a:bodyPr>
          <a:lstStyle/>
          <a:p>
            <a:r>
              <a:rPr lang="en-US"/>
              <a:t>Preterm premature rupture of membrane : management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CC92E1-5399-42D8-9379-2B342387D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9158" y="2325757"/>
            <a:ext cx="8018271" cy="4023360"/>
          </a:xfrm>
        </p:spPr>
        <p:txBody>
          <a:bodyPr>
            <a:normAutofit/>
          </a:bodyPr>
          <a:lstStyle/>
          <a:p>
            <a:r>
              <a:rPr lang="th-TH" sz="2800" b="1" dirty="0">
                <a:solidFill>
                  <a:srgbClr val="C00000"/>
                </a:solidFill>
              </a:rPr>
              <a:t>ประเมินสาเหตุการมีน้ำเดินก่อนกำหนด</a:t>
            </a:r>
          </a:p>
          <a:p>
            <a:r>
              <a:rPr lang="en-US" sz="2800" dirty="0"/>
              <a:t>Anovaginal swab culture</a:t>
            </a:r>
          </a:p>
          <a:p>
            <a:r>
              <a:rPr lang="en-US" sz="2800" dirty="0"/>
              <a:t>UA and urine culture ( MUC )</a:t>
            </a:r>
          </a:p>
          <a:p>
            <a:r>
              <a:rPr lang="en-US" sz="2800" dirty="0"/>
              <a:t>CBC</a:t>
            </a:r>
          </a:p>
          <a:p>
            <a:r>
              <a:rPr lang="en-US" sz="2800" dirty="0"/>
              <a:t>Ultrasound : fetal anomaly, amniotic fluid, placenta</a:t>
            </a:r>
          </a:p>
          <a:p>
            <a:r>
              <a:rPr lang="en-US" sz="2800" dirty="0"/>
              <a:t>Maternal : HT, fever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6024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6B1A1F-816C-4765-A46B-413BAA938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8018272" cy="1499616"/>
          </a:xfrm>
        </p:spPr>
        <p:txBody>
          <a:bodyPr>
            <a:normAutofit/>
          </a:bodyPr>
          <a:lstStyle/>
          <a:p>
            <a:r>
              <a:rPr lang="en-US"/>
              <a:t>Preterm premature rupture of membrane : management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949259-BCFF-4EED-A130-0907ED375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3567" y="2439461"/>
            <a:ext cx="9044866" cy="3639312"/>
          </a:xfrm>
        </p:spPr>
        <p:txBody>
          <a:bodyPr>
            <a:normAutofit/>
          </a:bodyPr>
          <a:lstStyle/>
          <a:p>
            <a:r>
              <a:rPr lang="th-TH" sz="3200" b="1" dirty="0">
                <a:solidFill>
                  <a:srgbClr val="C00000"/>
                </a:solidFill>
              </a:rPr>
              <a:t>การให้ยาปฏิชีวนะ</a:t>
            </a:r>
          </a:p>
          <a:p>
            <a:r>
              <a:rPr lang="th-TH" sz="3200" dirty="0"/>
              <a:t>ตัดสินให้คลอด </a:t>
            </a:r>
            <a:r>
              <a:rPr lang="en-US" sz="3200" dirty="0"/>
              <a:t>: ATB for prevent group B streptococci </a:t>
            </a:r>
          </a:p>
          <a:p>
            <a:r>
              <a:rPr lang="en-US" sz="3200" dirty="0"/>
              <a:t>                 ( GBS )</a:t>
            </a:r>
          </a:p>
          <a:p>
            <a:r>
              <a:rPr lang="en-US" sz="3200" dirty="0"/>
              <a:t>Expectant management : ATB for prolonged latency period</a:t>
            </a:r>
          </a:p>
          <a:p>
            <a:r>
              <a:rPr lang="th-TH" sz="3200" dirty="0"/>
              <a:t>กรณีที่มี </a:t>
            </a:r>
            <a:r>
              <a:rPr lang="en-US" sz="3200" dirty="0"/>
              <a:t>chorioamnionitis </a:t>
            </a:r>
            <a:r>
              <a:rPr lang="th-TH" sz="3200" dirty="0"/>
              <a:t>ควรให้คลอด ให้ </a:t>
            </a:r>
            <a:r>
              <a:rPr lang="en-US" sz="3200" dirty="0"/>
              <a:t>Broad spectrum ATB 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371520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071FA1-216B-46AF-BEFF-FEF3A1694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Preterm premature rupture of membrane : management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6CE5D3-67D6-44C4-886C-302E82A79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048" y="357810"/>
            <a:ext cx="6306003" cy="6289480"/>
          </a:xfrm>
        </p:spPr>
        <p:txBody>
          <a:bodyPr anchor="ctr">
            <a:normAutofit/>
          </a:bodyPr>
          <a:lstStyle/>
          <a:p>
            <a:r>
              <a:rPr lang="en-US" b="1" dirty="0"/>
              <a:t>GA 24-33 weeks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C00000"/>
                </a:solidFill>
              </a:rPr>
              <a:t>expectant management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Steroid for promote lung maturity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th-TH" sz="2800" dirty="0"/>
              <a:t>เฝ้าระวัง </a:t>
            </a:r>
            <a:r>
              <a:rPr lang="en-US" sz="2800" dirty="0"/>
              <a:t>chorioamnionitis : CBC, Vital sign </a:t>
            </a:r>
            <a:r>
              <a:rPr lang="th-TH" sz="2800" dirty="0"/>
              <a:t>มารดา </a:t>
            </a:r>
            <a:r>
              <a:rPr lang="en-US" sz="2800" dirty="0"/>
              <a:t>( Temp and pulse ), FHR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Fetal monitoring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Ultrasound : AFI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Delivery time : chorioamnionitis, non-reassuring fetal testing, placental abruption,  advance labor </a:t>
            </a:r>
            <a:r>
              <a:rPr lang="th-TH" sz="2800" dirty="0"/>
              <a:t>หรือ อายุครรภ์ครบ </a:t>
            </a:r>
            <a:r>
              <a:rPr lang="en-US" sz="2800" dirty="0"/>
              <a:t>34 weeks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26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E781BB-EFEE-467D-831A-E4131C441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Preterm premature rupture of membrane : management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2629D8-C39A-4FF1-BA6E-9535555C5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9330" y="804333"/>
            <a:ext cx="6257721" cy="5249334"/>
          </a:xfrm>
        </p:spPr>
        <p:txBody>
          <a:bodyPr anchor="ctr">
            <a:normAutofit/>
          </a:bodyPr>
          <a:lstStyle/>
          <a:p>
            <a:r>
              <a:rPr lang="en-US" sz="2400" b="1" dirty="0"/>
              <a:t>GA 34-37 weeks</a:t>
            </a:r>
          </a:p>
          <a:p>
            <a:r>
              <a:rPr lang="th-TH" sz="2400" b="1" dirty="0">
                <a:solidFill>
                  <a:srgbClr val="C00000"/>
                </a:solidFill>
              </a:rPr>
              <a:t>แนะนำให้คลอดได้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ATB for prevent GBS infection</a:t>
            </a:r>
          </a:p>
          <a:p>
            <a:r>
              <a:rPr lang="en-US" sz="2400" b="1" dirty="0"/>
              <a:t>Steroid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Route of delivery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Normal labor : </a:t>
            </a:r>
            <a:r>
              <a:rPr lang="th-TH" sz="2400" dirty="0"/>
              <a:t>นุ่มนวล ตัดฝีเย็บให้กว้างพอ </a:t>
            </a:r>
            <a:r>
              <a:rPr lang="en-US" sz="2400" dirty="0"/>
              <a:t>( </a:t>
            </a:r>
            <a:r>
              <a:rPr lang="th-TH" sz="2400" dirty="0"/>
              <a:t>ลดภาวะเลือดออกในสมอง </a:t>
            </a:r>
            <a:r>
              <a:rPr lang="en-US" sz="24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Cesarean section</a:t>
            </a:r>
            <a:endParaRPr lang="th-TH" sz="2400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5910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AB8AD5-B8DE-44EB-9129-1E9FB8C80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Preterm premature rupture of membrane : management</a:t>
            </a:r>
            <a:endParaRPr lang="th-TH" sz="28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D6FA6B99-9154-4C53-AA2F-675AA02C83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9774727"/>
              </p:ext>
            </p:extLst>
          </p:nvPr>
        </p:nvGraphicFramePr>
        <p:xfrm>
          <a:off x="612250" y="1892411"/>
          <a:ext cx="10909189" cy="4707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9442">
                  <a:extLst>
                    <a:ext uri="{9D8B030D-6E8A-4147-A177-3AD203B41FA5}">
                      <a16:colId xmlns:a16="http://schemas.microsoft.com/office/drawing/2014/main" xmlns="" val="1182015487"/>
                    </a:ext>
                  </a:extLst>
                </a:gridCol>
                <a:gridCol w="6739747">
                  <a:extLst>
                    <a:ext uri="{9D8B030D-6E8A-4147-A177-3AD203B41FA5}">
                      <a16:colId xmlns:a16="http://schemas.microsoft.com/office/drawing/2014/main" xmlns="" val="453785099"/>
                    </a:ext>
                  </a:extLst>
                </a:gridCol>
              </a:tblGrid>
              <a:tr h="802359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Gestational age</a:t>
                      </a:r>
                      <a:endParaRPr lang="th-TH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Management</a:t>
                      </a:r>
                      <a:endParaRPr lang="th-TH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9202162"/>
                  </a:ext>
                </a:extLst>
              </a:tr>
              <a:tr h="3904813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34 weeks or more</a:t>
                      </a:r>
                    </a:p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32 weeks to 33 completed weeks</a:t>
                      </a:r>
                      <a:endParaRPr lang="th-TH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Proceed to delivery, usually by induction of labor</a:t>
                      </a:r>
                    </a:p>
                    <a:p>
                      <a:endParaRPr lang="en-US" sz="2000" dirty="0"/>
                    </a:p>
                    <a:p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Expectant management </a:t>
                      </a:r>
                    </a:p>
                    <a:p>
                      <a:r>
                        <a:rPr lang="en-US" sz="2000" dirty="0"/>
                        <a:t>Group B streptococcal prophylaxis is recommended</a:t>
                      </a:r>
                    </a:p>
                    <a:p>
                      <a:r>
                        <a:rPr lang="en-US" sz="2000" dirty="0"/>
                        <a:t>Corticosteroids : no consensus, but some experts recommended</a:t>
                      </a:r>
                    </a:p>
                    <a:p>
                      <a:r>
                        <a:rPr lang="en-US" sz="2000" dirty="0"/>
                        <a:t>Antimicrobials to prolong latency if no contraindications</a:t>
                      </a:r>
                      <a:endParaRPr lang="th-TH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179127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B6EB946-A764-4885-804A-6ECABD8EE214}"/>
              </a:ext>
            </a:extLst>
          </p:cNvPr>
          <p:cNvSpPr txBox="1"/>
          <p:nvPr/>
        </p:nvSpPr>
        <p:spPr>
          <a:xfrm flipH="1">
            <a:off x="6828181" y="6162261"/>
            <a:ext cx="3987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ACOG 2013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3278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B74447-29EC-4A49-9C88-480E1CCF4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Infant Mortality Rates in the United States in 2009</a:t>
            </a:r>
            <a:endParaRPr lang="th-TH" sz="32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3CEB33A8-39F0-45E3-A096-7FD97EA67C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0804504"/>
              </p:ext>
            </p:extLst>
          </p:nvPr>
        </p:nvGraphicFramePr>
        <p:xfrm>
          <a:off x="117446" y="1686187"/>
          <a:ext cx="11996256" cy="4286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8752">
                  <a:extLst>
                    <a:ext uri="{9D8B030D-6E8A-4147-A177-3AD203B41FA5}">
                      <a16:colId xmlns:a16="http://schemas.microsoft.com/office/drawing/2014/main" xmlns="" val="854813854"/>
                    </a:ext>
                  </a:extLst>
                </a:gridCol>
                <a:gridCol w="3998752">
                  <a:extLst>
                    <a:ext uri="{9D8B030D-6E8A-4147-A177-3AD203B41FA5}">
                      <a16:colId xmlns:a16="http://schemas.microsoft.com/office/drawing/2014/main" xmlns="" val="2116661393"/>
                    </a:ext>
                  </a:extLst>
                </a:gridCol>
                <a:gridCol w="3998752">
                  <a:extLst>
                    <a:ext uri="{9D8B030D-6E8A-4147-A177-3AD203B41FA5}">
                      <a16:colId xmlns:a16="http://schemas.microsoft.com/office/drawing/2014/main" xmlns="" val="550689509"/>
                    </a:ext>
                  </a:extLst>
                </a:gridCol>
              </a:tblGrid>
              <a:tr h="832255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97203" marR="97203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Live Birth </a:t>
                      </a:r>
                    </a:p>
                    <a:p>
                      <a:r>
                        <a:rPr lang="en-US" sz="2400" dirty="0"/>
                        <a:t>No. (%)</a:t>
                      </a:r>
                      <a:endParaRPr lang="th-TH" sz="2400" dirty="0"/>
                    </a:p>
                  </a:txBody>
                  <a:tcPr marL="97203" marR="97203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Infant Deaths ( per 1000 births </a:t>
                      </a:r>
                      <a:r>
                        <a:rPr lang="en-US" dirty="0"/>
                        <a:t>)</a:t>
                      </a:r>
                      <a:endParaRPr lang="th-TH" dirty="0"/>
                    </a:p>
                  </a:txBody>
                  <a:tcPr marL="97203" marR="97203"/>
                </a:tc>
                <a:extLst>
                  <a:ext uri="{0D108BD9-81ED-4DB2-BD59-A6C34878D82A}">
                    <a16:rowId xmlns:a16="http://schemas.microsoft.com/office/drawing/2014/main" xmlns="" val="1483952279"/>
                  </a:ext>
                </a:extLst>
              </a:tr>
              <a:tr h="482179"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solidFill>
                            <a:schemeClr val="tx2"/>
                          </a:solidFill>
                        </a:rPr>
                        <a:t>Total infant birth</a:t>
                      </a:r>
                      <a:endParaRPr lang="th-TH" sz="2400" baseline="0" dirty="0">
                        <a:solidFill>
                          <a:schemeClr val="tx2"/>
                        </a:solidFill>
                      </a:endParaRPr>
                    </a:p>
                  </a:txBody>
                  <a:tcPr marL="97203" marR="97203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4,130,665 (100 )</a:t>
                      </a:r>
                      <a:endParaRPr lang="th-TH" sz="2400" dirty="0"/>
                    </a:p>
                  </a:txBody>
                  <a:tcPr marL="97203" marR="97203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26,408 ( 6 )</a:t>
                      </a:r>
                      <a:endParaRPr lang="th-TH" sz="2400" dirty="0"/>
                    </a:p>
                  </a:txBody>
                  <a:tcPr marL="97203" marR="97203"/>
                </a:tc>
                <a:extLst>
                  <a:ext uri="{0D108BD9-81ED-4DB2-BD59-A6C34878D82A}">
                    <a16:rowId xmlns:a16="http://schemas.microsoft.com/office/drawing/2014/main" xmlns="" val="2297986160"/>
                  </a:ext>
                </a:extLst>
              </a:tr>
              <a:tr h="2972339"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solidFill>
                            <a:schemeClr val="tx2"/>
                          </a:solidFill>
                        </a:rPr>
                        <a:t>Gestational age at birth</a:t>
                      </a:r>
                    </a:p>
                    <a:p>
                      <a:endParaRPr lang="en-US" baseline="0" dirty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en-US" sz="2400" baseline="0" dirty="0">
                          <a:solidFill>
                            <a:schemeClr val="tx2"/>
                          </a:solidFill>
                        </a:rPr>
                        <a:t>&lt; 34 weeks</a:t>
                      </a:r>
                    </a:p>
                    <a:p>
                      <a:r>
                        <a:rPr lang="en-US" sz="2400" baseline="0" dirty="0">
                          <a:solidFill>
                            <a:schemeClr val="tx2"/>
                          </a:solidFill>
                        </a:rPr>
                        <a:t>34-36 weeks</a:t>
                      </a:r>
                    </a:p>
                    <a:p>
                      <a:r>
                        <a:rPr lang="en-US" sz="2400" baseline="0" dirty="0">
                          <a:solidFill>
                            <a:srgbClr val="C00000"/>
                          </a:solidFill>
                        </a:rPr>
                        <a:t>&lt;37 weeks</a:t>
                      </a:r>
                    </a:p>
                    <a:p>
                      <a:r>
                        <a:rPr lang="en-US" sz="2400" baseline="0" dirty="0">
                          <a:solidFill>
                            <a:schemeClr val="tx2"/>
                          </a:solidFill>
                        </a:rPr>
                        <a:t>37-38 weeks</a:t>
                      </a:r>
                    </a:p>
                    <a:p>
                      <a:r>
                        <a:rPr lang="en-US" sz="2400" baseline="0" dirty="0">
                          <a:solidFill>
                            <a:srgbClr val="C00000"/>
                          </a:solidFill>
                        </a:rPr>
                        <a:t>39-40 weeks</a:t>
                      </a:r>
                    </a:p>
                    <a:p>
                      <a:r>
                        <a:rPr lang="en-US" sz="2400" baseline="0" dirty="0">
                          <a:solidFill>
                            <a:schemeClr val="tx2"/>
                          </a:solidFill>
                        </a:rPr>
                        <a:t>≥42 weeks</a:t>
                      </a:r>
                      <a:endParaRPr lang="th-TH" sz="2400" baseline="0" dirty="0">
                        <a:solidFill>
                          <a:schemeClr val="tx2"/>
                        </a:solidFill>
                      </a:endParaRPr>
                    </a:p>
                  </a:txBody>
                  <a:tcPr marL="97203" marR="97203"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sz="2400" dirty="0"/>
                        <a:t>144,961 (4)</a:t>
                      </a:r>
                    </a:p>
                    <a:p>
                      <a:r>
                        <a:rPr lang="en-US" sz="2400" dirty="0"/>
                        <a:t>357,345 (9)</a:t>
                      </a:r>
                    </a:p>
                    <a:p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502,306 (12)</a:t>
                      </a:r>
                    </a:p>
                    <a:p>
                      <a:r>
                        <a:rPr lang="en-US" sz="2400" dirty="0"/>
                        <a:t>1,138,029 (28 )</a:t>
                      </a:r>
                    </a:p>
                    <a:p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2,256,457 (55)</a:t>
                      </a:r>
                    </a:p>
                    <a:p>
                      <a:r>
                        <a:rPr lang="en-US" sz="2400" dirty="0"/>
                        <a:t>228,588 (6)</a:t>
                      </a:r>
                      <a:endParaRPr lang="th-TH" sz="2400" dirty="0"/>
                    </a:p>
                  </a:txBody>
                  <a:tcPr marL="97203" marR="97203"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sz="2400" dirty="0"/>
                        <a:t>15,000 (104)</a:t>
                      </a:r>
                    </a:p>
                    <a:p>
                      <a:r>
                        <a:rPr lang="en-US" sz="2400" dirty="0"/>
                        <a:t>2,549 (7 )</a:t>
                      </a:r>
                    </a:p>
                    <a:p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17,550 (35)</a:t>
                      </a:r>
                    </a:p>
                    <a:p>
                      <a:r>
                        <a:rPr lang="en-US" sz="2400" dirty="0"/>
                        <a:t>3521 (3 )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4474 (2)</a:t>
                      </a:r>
                    </a:p>
                    <a:p>
                      <a:r>
                        <a:rPr lang="en-US" sz="2400" dirty="0"/>
                        <a:t>654(3)</a:t>
                      </a:r>
                      <a:endParaRPr lang="th-TH" sz="2400" dirty="0"/>
                    </a:p>
                  </a:txBody>
                  <a:tcPr marL="97203" marR="97203"/>
                </a:tc>
                <a:extLst>
                  <a:ext uri="{0D108BD9-81ED-4DB2-BD59-A6C34878D82A}">
                    <a16:rowId xmlns:a16="http://schemas.microsoft.com/office/drawing/2014/main" xmlns="" val="329782197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CDB1350-F068-4DBE-A731-8C659B942302}"/>
              </a:ext>
            </a:extLst>
          </p:cNvPr>
          <p:cNvSpPr txBox="1"/>
          <p:nvPr/>
        </p:nvSpPr>
        <p:spPr>
          <a:xfrm>
            <a:off x="7379538" y="6272784"/>
            <a:ext cx="4405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Adapted from Mathews,2013</a:t>
            </a:r>
            <a:endParaRPr lang="th-TH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83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7E68D0-D976-4EF7-ACA7-7426645A5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327" y="0"/>
            <a:ext cx="9720072" cy="1499616"/>
          </a:xfrm>
        </p:spPr>
        <p:txBody>
          <a:bodyPr>
            <a:normAutofit/>
          </a:bodyPr>
          <a:lstStyle/>
          <a:p>
            <a:r>
              <a:rPr lang="en-US" sz="2800" dirty="0"/>
              <a:t>Preterm premature rupture of membrane : management</a:t>
            </a:r>
            <a:endParaRPr lang="th-TH" sz="28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FEB360B8-D95A-4719-8C93-48BE9E1C21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967464"/>
              </p:ext>
            </p:extLst>
          </p:nvPr>
        </p:nvGraphicFramePr>
        <p:xfrm>
          <a:off x="437322" y="1451113"/>
          <a:ext cx="11107972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3176">
                  <a:extLst>
                    <a:ext uri="{9D8B030D-6E8A-4147-A177-3AD203B41FA5}">
                      <a16:colId xmlns:a16="http://schemas.microsoft.com/office/drawing/2014/main" xmlns="" val="966682656"/>
                    </a:ext>
                  </a:extLst>
                </a:gridCol>
                <a:gridCol w="6634796">
                  <a:extLst>
                    <a:ext uri="{9D8B030D-6E8A-4147-A177-3AD203B41FA5}">
                      <a16:colId xmlns:a16="http://schemas.microsoft.com/office/drawing/2014/main" xmlns="" val="2944408828"/>
                    </a:ext>
                  </a:extLst>
                </a:gridCol>
              </a:tblGrid>
              <a:tr h="431287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Gestational age</a:t>
                      </a:r>
                      <a:endParaRPr lang="th-TH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Management</a:t>
                      </a:r>
                      <a:endParaRPr lang="th-TH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0067082"/>
                  </a:ext>
                </a:extLst>
              </a:tr>
              <a:tr h="439913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24 weeks to 31 completed weeks</a:t>
                      </a:r>
                    </a:p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Before 24 weeks</a:t>
                      </a:r>
                      <a:endParaRPr lang="th-TH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Expectant management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Group B streptococcal prophylaxis is recommended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Single-course corticosteroid use is recommended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Tocolytics-no consensus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Antimicrobials to prolong latency if no contraindications</a:t>
                      </a:r>
                    </a:p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Patient counseling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Expectant management or induction of labor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Group B streptococcal prophylaxis is not recommended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Corticosteroids are not recommended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Antimicrobials – there are incomplete data on use in prolonging latency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             </a:t>
                      </a:r>
                    </a:p>
                    <a:p>
                      <a:endParaRPr lang="th-TH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5724969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F0DB1D6-01A6-442A-BD60-23DBBCF42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324" y="6256197"/>
            <a:ext cx="3833499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1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011474-6C20-4848-A9B7-B40E1A6ED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4903" y="4391025"/>
            <a:ext cx="6685507" cy="1738808"/>
          </a:xfrm>
        </p:spPr>
        <p:txBody>
          <a:bodyPr>
            <a:normAutofit/>
          </a:bodyPr>
          <a:lstStyle/>
          <a:p>
            <a:r>
              <a:rPr lang="en-US"/>
              <a:t>Screening and prevention</a:t>
            </a:r>
            <a:endParaRPr lang="th-TH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4005D446-6A77-4C5E-B328-A4609A2809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9762" y="650240"/>
            <a:ext cx="7320557" cy="3259924"/>
          </a:xfrm>
          <a:prstGeom prst="rect">
            <a:avLst/>
          </a:prstGeom>
        </p:spPr>
      </p:pic>
      <p:pic>
        <p:nvPicPr>
          <p:cNvPr id="20" name="Content Placeholder 2">
            <a:extLst>
              <a:ext uri="{FF2B5EF4-FFF2-40B4-BE49-F238E27FC236}">
                <a16:creationId xmlns:a16="http://schemas.microsoft.com/office/drawing/2014/main" xmlns="" id="{9BA283A7-11D6-430C-8DFA-A396CD551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77" y="3629896"/>
            <a:ext cx="3248520" cy="1802928"/>
          </a:xfrm>
          <a:prstGeom prst="rect">
            <a:avLst/>
          </a:prstGeom>
        </p:spPr>
      </p:pic>
      <p:pic>
        <p:nvPicPr>
          <p:cNvPr id="17" name="Content Placeholder 3">
            <a:extLst>
              <a:ext uri="{FF2B5EF4-FFF2-40B4-BE49-F238E27FC236}">
                <a16:creationId xmlns:a16="http://schemas.microsoft.com/office/drawing/2014/main" xmlns="" id="{3D847BE3-9E47-468F-9462-EE6C7DB16C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208" y="1018204"/>
            <a:ext cx="3480537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56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3A86D4-7481-4159-B2A4-75CF03DF4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Who has risk of preterm labor ?</a:t>
            </a:r>
            <a:endParaRPr lang="th-TH" dirty="0"/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xmlns="" id="{29AD718C-3750-45FF-9A18-87550A6328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8868926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802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13A7A0A-10BC-4C64-8AA2-D8ECE20E28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969" y="253573"/>
            <a:ext cx="7263584" cy="6350854"/>
          </a:xfrm>
        </p:spPr>
      </p:pic>
    </p:spTree>
    <p:extLst>
      <p:ext uri="{BB962C8B-B14F-4D97-AF65-F5344CB8AC3E}">
        <p14:creationId xmlns:p14="http://schemas.microsoft.com/office/powerpoint/2010/main" val="156165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B3BA3D-D7C2-41DC-AB59-86E2F7302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highlight>
                  <a:srgbClr val="00FF00"/>
                </a:highlight>
              </a:rPr>
              <a:t>แนวปฏิบัติเพื่อป้องกันการคลอดก่อนกำหนดสำหรับประเทศไทย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A35CF0-25D3-4DBC-97B1-493C12520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h-TH" sz="2800" dirty="0"/>
          </a:p>
          <a:p>
            <a:r>
              <a:rPr lang="th-TH" sz="2800" b="1" dirty="0">
                <a:highlight>
                  <a:srgbClr val="FFFF00"/>
                </a:highlight>
              </a:rPr>
              <a:t>บริการฝากครรภ์คุณภาพ โดยเน้นการใช้เกณฑ์ประเมินความเสี่ยงตั้งครรภ์ทุกครั้งที่มาฝากครรภ์</a:t>
            </a:r>
          </a:p>
          <a:p>
            <a:endParaRPr lang="th-TH" sz="2800" b="1" dirty="0">
              <a:highlight>
                <a:srgbClr val="FFFF00"/>
              </a:highlight>
            </a:endParaRPr>
          </a:p>
          <a:p>
            <a:r>
              <a:rPr lang="th-TH" sz="2800" b="1" dirty="0">
                <a:highlight>
                  <a:srgbClr val="FFFF00"/>
                </a:highlight>
              </a:rPr>
              <a:t>ตรวจหาการติดเชื้อที่ส่งผลต่อการคลอดก่อนกำหนด ในหญิงตั้งครรภ์ที่มาฝากครรภ์ครั้งแรกทุกราย เช่น การติดเชื้อในระบบทางเดินปัสสาวะและอวัยวะสืบพันธุ์ โดยใช้ </a:t>
            </a:r>
            <a:r>
              <a:rPr lang="en-US" sz="2800" b="1" dirty="0">
                <a:highlight>
                  <a:srgbClr val="FFFF00"/>
                </a:highlight>
              </a:rPr>
              <a:t>multiple urine dipstick </a:t>
            </a:r>
            <a:r>
              <a:rPr lang="th-TH" sz="2800" b="1" dirty="0">
                <a:highlight>
                  <a:srgbClr val="FFFF00"/>
                </a:highlight>
              </a:rPr>
              <a:t>หรือ </a:t>
            </a:r>
            <a:r>
              <a:rPr lang="en-US" sz="2800" b="1" dirty="0">
                <a:highlight>
                  <a:srgbClr val="FFFF00"/>
                </a:highlight>
              </a:rPr>
              <a:t>UA </a:t>
            </a:r>
            <a:r>
              <a:rPr lang="th-TH" sz="2800" b="1" dirty="0">
                <a:highlight>
                  <a:srgbClr val="FFFF00"/>
                </a:highlight>
              </a:rPr>
              <a:t>การตรวจฟัน เป็นต้น</a:t>
            </a:r>
            <a:r>
              <a:rPr lang="en-US" sz="2800" b="1" dirty="0">
                <a:highlight>
                  <a:srgbClr val="FFFF00"/>
                </a:highlight>
              </a:rPr>
              <a:t>  </a:t>
            </a:r>
            <a:endParaRPr lang="th-TH" sz="28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1947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F76DFB01-1BF7-4523-9A1F-EC3C552CE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highlight>
                  <a:srgbClr val="00FF00"/>
                </a:highlight>
              </a:rPr>
              <a:t>แนวปฏิบัติเพื่อป้องกันการคลอดก่อนกำหนดสำหรับประเทศไทย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7AC274-3884-4727-8827-93E8E45EA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  <a:p>
            <a:r>
              <a:rPr lang="th-TH" sz="2800" b="1" dirty="0">
                <a:highlight>
                  <a:srgbClr val="FFFF00"/>
                </a:highlight>
              </a:rPr>
              <a:t>การ</a:t>
            </a:r>
            <a:r>
              <a:rPr lang="th-TH" sz="2800" b="1" dirty="0" err="1">
                <a:highlight>
                  <a:srgbClr val="FFFF00"/>
                </a:highlight>
              </a:rPr>
              <a:t>ตรว</a:t>
            </a:r>
            <a:r>
              <a:rPr lang="th-TH" sz="2800" b="1" dirty="0">
                <a:highlight>
                  <a:srgbClr val="FFFF00"/>
                </a:highlight>
              </a:rPr>
              <a:t>จอ</a:t>
            </a:r>
            <a:r>
              <a:rPr lang="th-TH" sz="2800" b="1" dirty="0" err="1">
                <a:highlight>
                  <a:srgbClr val="FFFF00"/>
                </a:highlight>
              </a:rPr>
              <a:t>ัลต</a:t>
            </a:r>
            <a:r>
              <a:rPr lang="th-TH" sz="2800" b="1" dirty="0">
                <a:highlight>
                  <a:srgbClr val="FFFF00"/>
                </a:highlight>
              </a:rPr>
              <a:t>ราซาว</a:t>
            </a:r>
            <a:r>
              <a:rPr lang="th-TH" sz="2800" b="1" dirty="0" err="1">
                <a:highlight>
                  <a:srgbClr val="FFFF00"/>
                </a:highlight>
              </a:rPr>
              <a:t>ด์</a:t>
            </a:r>
            <a:r>
              <a:rPr lang="th-TH" sz="2800" b="1" dirty="0">
                <a:highlight>
                  <a:srgbClr val="FFFF00"/>
                </a:highlight>
              </a:rPr>
              <a:t>ตามมาตรฐานการบริการเมื่ออายุครรภ์ </a:t>
            </a:r>
            <a:r>
              <a:rPr lang="en-US" sz="2800" b="1" dirty="0">
                <a:highlight>
                  <a:srgbClr val="FFFF00"/>
                </a:highlight>
              </a:rPr>
              <a:t>20-24 </a:t>
            </a:r>
            <a:r>
              <a:rPr lang="th-TH" sz="2800" b="1" dirty="0">
                <a:highlight>
                  <a:srgbClr val="FFFF00"/>
                </a:highlight>
              </a:rPr>
              <a:t>สัปดาห์แก่หญิงตั้งครรภ์ที่มาฝากครรภ์ทุกราย กรณีที่โรงพยาบาลสามารถวัดความยาวปากมดลูกได้ทางช่องคลอด และพบว่าปากมดลูกสั้นกว่า </a:t>
            </a:r>
            <a:r>
              <a:rPr lang="en-US" sz="2800" b="1" dirty="0">
                <a:highlight>
                  <a:srgbClr val="FFFF00"/>
                </a:highlight>
              </a:rPr>
              <a:t>2.5 cm</a:t>
            </a:r>
            <a:r>
              <a:rPr lang="th-TH" sz="2800" b="1" dirty="0">
                <a:highlight>
                  <a:srgbClr val="FFFF00"/>
                </a:highlight>
              </a:rPr>
              <a:t>.ให้ </a:t>
            </a:r>
            <a:r>
              <a:rPr lang="en-US" sz="2800" b="1" dirty="0">
                <a:highlight>
                  <a:srgbClr val="FFFF00"/>
                </a:highlight>
              </a:rPr>
              <a:t>micronized progesterone </a:t>
            </a:r>
            <a:r>
              <a:rPr lang="th-TH" sz="2800" b="1" dirty="0">
                <a:highlight>
                  <a:srgbClr val="FFFF00"/>
                </a:highlight>
              </a:rPr>
              <a:t>เหน็บทางช่องคลอดตั้งแต่อายุครรภ์ </a:t>
            </a:r>
            <a:r>
              <a:rPr lang="en-US" sz="2800" b="1" dirty="0">
                <a:highlight>
                  <a:srgbClr val="FFFF00"/>
                </a:highlight>
              </a:rPr>
              <a:t>24-36 weeks</a:t>
            </a:r>
            <a:endParaRPr lang="th-TH" sz="28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4696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D762CF-D67C-49ED-9BBC-4907227A8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highlight>
                  <a:srgbClr val="00FF00"/>
                </a:highlight>
              </a:rPr>
              <a:t>แนวปฏิบัติเพื่อป้องกันการคลอดก่อนกำหนดสำหรับประเทศไทย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BD200E-FE82-4BAF-B5DF-1778AEA1C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h-TH" sz="2800" dirty="0"/>
          </a:p>
          <a:p>
            <a:r>
              <a:rPr lang="th-TH" sz="2800" b="1" dirty="0">
                <a:highlight>
                  <a:srgbClr val="FFFF00"/>
                </a:highlight>
              </a:rPr>
              <a:t>หญิงตั้งครรภ์ที่เคยมีประวัติการคลอดก่อนกำหนด หรือหญิงตั้งครรภ์ที่มีความเสี่ยงต่อการคลอดก่อนกำหนดทุกรายให้ </a:t>
            </a:r>
            <a:r>
              <a:rPr lang="en-US" sz="2800" b="1" dirty="0">
                <a:highlight>
                  <a:srgbClr val="FFFF00"/>
                </a:highlight>
              </a:rPr>
              <a:t>micronized progesterone </a:t>
            </a:r>
            <a:r>
              <a:rPr lang="th-TH" sz="2800" b="1" dirty="0">
                <a:highlight>
                  <a:srgbClr val="FFFF00"/>
                </a:highlight>
              </a:rPr>
              <a:t>เหน็บทางช่องคลอด</a:t>
            </a:r>
            <a:r>
              <a:rPr lang="en-US" sz="2800" b="1" dirty="0">
                <a:highlight>
                  <a:srgbClr val="FFFF00"/>
                </a:highlight>
              </a:rPr>
              <a:t> </a:t>
            </a:r>
            <a:r>
              <a:rPr lang="th-TH" sz="2800" b="1" dirty="0">
                <a:highlight>
                  <a:srgbClr val="FFFF00"/>
                </a:highlight>
              </a:rPr>
              <a:t>เพื่อป้องกันการคลอดก่อนกำหนดตามแนวทางราชวิทยาลัยสูตินรีแพทย์แห่งประเทศไทย</a:t>
            </a:r>
          </a:p>
          <a:p>
            <a:endParaRPr lang="th-TH" sz="2800" dirty="0"/>
          </a:p>
          <a:p>
            <a:r>
              <a:rPr lang="th-TH" sz="2800" b="1" dirty="0">
                <a:highlight>
                  <a:srgbClr val="FFFF00"/>
                </a:highlight>
              </a:rPr>
              <a:t>โรงพยาบาลจัดระบบการรับ</a:t>
            </a:r>
            <a:r>
              <a:rPr lang="en-US" sz="2800" b="1" dirty="0">
                <a:highlight>
                  <a:srgbClr val="FFFF00"/>
                </a:highlight>
              </a:rPr>
              <a:t>-</a:t>
            </a:r>
            <a:r>
              <a:rPr lang="th-TH" sz="2800" b="1" dirty="0">
                <a:highlight>
                  <a:srgbClr val="FFFF00"/>
                </a:highlight>
              </a:rPr>
              <a:t>ส่งต่อของหญิงตั้งครรภ์เสี่ยงการคลอดก่อนกำหนด</a:t>
            </a:r>
          </a:p>
        </p:txBody>
      </p:sp>
    </p:spTree>
    <p:extLst>
      <p:ext uri="{BB962C8B-B14F-4D97-AF65-F5344CB8AC3E}">
        <p14:creationId xmlns:p14="http://schemas.microsoft.com/office/powerpoint/2010/main" val="84078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03B1C9-904E-45DB-9E89-832871143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highlight>
                  <a:srgbClr val="00FF00"/>
                </a:highlight>
              </a:rPr>
              <a:t>แนวปฏิบัติเพื่อป้องกันการคลอดก่อนกำหนดสำหรับประเทศไทย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7BF75C-1F4B-4340-95F0-E812C178C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h-TH" sz="2800" dirty="0"/>
          </a:p>
          <a:p>
            <a:r>
              <a:rPr lang="th-TH" sz="2800" b="1" dirty="0">
                <a:highlight>
                  <a:srgbClr val="FFFF00"/>
                </a:highlight>
              </a:rPr>
              <a:t>ทารกที่คลอดก่อนกำหนดได้รับการดูแลตามมาตรฐาน เหมาะสมตามศักยภาพของโรงพยาบาล</a:t>
            </a:r>
          </a:p>
          <a:p>
            <a:r>
              <a:rPr lang="th-TH" sz="2800" b="1" dirty="0">
                <a:highlight>
                  <a:srgbClr val="FFFF00"/>
                </a:highlight>
              </a:rPr>
              <a:t>ส่งเสริมให้ภาคีเครือข่ายในชุมชนมีส่วนร่วม โดยกระตุ้นให้หญิงตั้งครรภ์ฝากครรภ์เร็วก่อน </a:t>
            </a:r>
            <a:r>
              <a:rPr lang="en-US" sz="2800" b="1" dirty="0">
                <a:highlight>
                  <a:srgbClr val="FFFF00"/>
                </a:highlight>
              </a:rPr>
              <a:t>12 weeks </a:t>
            </a:r>
            <a:r>
              <a:rPr lang="th-TH" sz="2800" b="1" dirty="0">
                <a:highlight>
                  <a:srgbClr val="FFFF00"/>
                </a:highlight>
              </a:rPr>
              <a:t>หญิงตั้งครรภ์ทราบความเสี่ยงและดูแลตนเองได้อย่างถูกต้อง</a:t>
            </a:r>
          </a:p>
          <a:p>
            <a:r>
              <a:rPr lang="th-TH" sz="2800" b="1" dirty="0">
                <a:highlight>
                  <a:srgbClr val="FFFF00"/>
                </a:highlight>
              </a:rPr>
              <a:t>รพ.สต.ลงทะเบียนหญิงตั้งครรภ์เสี่ยง และติดตามเยี่ยม ส่งต่อ เพื่อการดูแลรักษารายบุคคล</a:t>
            </a:r>
          </a:p>
          <a:p>
            <a:endParaRPr lang="th-TH" sz="2800" dirty="0"/>
          </a:p>
          <a:p>
            <a:pPr marL="45720" indent="0">
              <a:buNone/>
            </a:pPr>
            <a:endParaRPr lang="th-TH" sz="2800" dirty="0"/>
          </a:p>
          <a:p>
            <a:endParaRPr lang="th-TH" sz="2800" dirty="0"/>
          </a:p>
          <a:p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252648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6BA8C2-5709-4B83-A091-02EAC5DBF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61" y="585216"/>
            <a:ext cx="10734261" cy="1499616"/>
          </a:xfrm>
        </p:spPr>
        <p:txBody>
          <a:bodyPr>
            <a:normAutofit/>
          </a:bodyPr>
          <a:lstStyle/>
          <a:p>
            <a:r>
              <a:rPr lang="th-TH" sz="2400" b="1" dirty="0"/>
              <a:t>การให้ฮอร์โมนโปรเจ</a:t>
            </a:r>
            <a:r>
              <a:rPr lang="th-TH" sz="2400" b="1" dirty="0" err="1"/>
              <a:t>สเ</a:t>
            </a:r>
            <a:r>
              <a:rPr lang="th-TH" sz="2400" b="1" dirty="0"/>
              <a:t>ตอ</a:t>
            </a:r>
            <a:r>
              <a:rPr lang="th-TH" sz="2400" b="1" dirty="0" err="1"/>
              <a:t>โร</a:t>
            </a:r>
            <a:r>
              <a:rPr lang="th-TH" sz="2400" b="1" dirty="0"/>
              <a:t>นเพื่อป้องกันการคลอดก่อนกำหนด ราชวิทยาลัยสูตินรีแพทย์แห่งประเทศไทย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39FFDB6-40CC-4063-B036-38E7A09019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ไม่มีประวัติการคลอดก่อนกำหนด</a:t>
            </a:r>
          </a:p>
          <a:p>
            <a:endParaRPr lang="th-TH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E274894-D421-4594-A597-B940E062718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28016" lvl="1" indent="0">
              <a:buNone/>
            </a:pPr>
            <a:endParaRPr lang="th-TH" sz="2400" dirty="0"/>
          </a:p>
          <a:p>
            <a:pPr marL="128016" lvl="1" indent="0">
              <a:buNone/>
            </a:pPr>
            <a:r>
              <a:rPr lang="th-TH" sz="2400" dirty="0"/>
              <a:t>คอมดลูกยาวน้อยกว่า </a:t>
            </a:r>
            <a:r>
              <a:rPr lang="en-US" sz="2400" dirty="0"/>
              <a:t>20 </a:t>
            </a:r>
            <a:r>
              <a:rPr lang="th-TH" sz="2400" dirty="0" err="1"/>
              <a:t>มม</a:t>
            </a:r>
            <a:r>
              <a:rPr lang="th-TH" sz="2400" dirty="0"/>
              <a:t> ที่อายุครรภ์ </a:t>
            </a:r>
            <a:r>
              <a:rPr lang="en-US" sz="2400" dirty="0"/>
              <a:t>≤24 weeks</a:t>
            </a:r>
          </a:p>
          <a:p>
            <a:r>
              <a:rPr lang="th-TH" sz="2400" dirty="0"/>
              <a:t>เหน็บโปรเจ</a:t>
            </a:r>
            <a:r>
              <a:rPr lang="th-TH" sz="2400" dirty="0" err="1"/>
              <a:t>สเ</a:t>
            </a:r>
            <a:r>
              <a:rPr lang="th-TH" sz="2400" dirty="0"/>
              <a:t>ตอโรนทางช่องคลอด </a:t>
            </a:r>
            <a:r>
              <a:rPr lang="en-US" sz="2400" dirty="0"/>
              <a:t>200 </a:t>
            </a:r>
            <a:r>
              <a:rPr lang="th-TH" sz="2400" dirty="0"/>
              <a:t>มก.หรือเจล </a:t>
            </a:r>
            <a:r>
              <a:rPr lang="en-US" sz="2400" dirty="0"/>
              <a:t>90 </a:t>
            </a:r>
            <a:r>
              <a:rPr lang="th-TH" sz="2400" dirty="0"/>
              <a:t>มก.วันละครั้งตั้งแต่วินิจฉัยได้จนถึง </a:t>
            </a:r>
            <a:r>
              <a:rPr lang="en-US" sz="2400" dirty="0"/>
              <a:t>36 6/7 weeks</a:t>
            </a:r>
            <a:endParaRPr lang="th-TH" sz="2400" dirty="0"/>
          </a:p>
          <a:p>
            <a:endParaRPr lang="th-TH" sz="2400" dirty="0"/>
          </a:p>
          <a:p>
            <a:endParaRPr lang="th-T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C581E84-F55D-4A60-8423-8F222B1D83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th-TH" sz="2400" b="1" dirty="0">
                <a:solidFill>
                  <a:srgbClr val="C00000"/>
                </a:solidFill>
              </a:rPr>
              <a:t>มีประวัติการเจ็บครรภ์คลอดก่อนกำหนด</a:t>
            </a:r>
          </a:p>
          <a:p>
            <a:endParaRPr lang="th-TH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2B06238-409A-4447-9DA1-60AD6501BA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89319" y="2967788"/>
            <a:ext cx="5563925" cy="3341572"/>
          </a:xfrm>
        </p:spPr>
        <p:txBody>
          <a:bodyPr/>
          <a:lstStyle/>
          <a:p>
            <a:pPr lvl="0"/>
            <a:endParaRPr lang="en-US" dirty="0">
              <a:highlight>
                <a:srgbClr val="FFFF00"/>
              </a:highlight>
            </a:endParaRPr>
          </a:p>
          <a:p>
            <a:pPr lvl="0"/>
            <a:r>
              <a:rPr lang="en-US" dirty="0">
                <a:highlight>
                  <a:srgbClr val="FFFF00"/>
                </a:highlight>
              </a:rPr>
              <a:t>1. </a:t>
            </a:r>
            <a:r>
              <a:rPr lang="th-TH" dirty="0">
                <a:highlight>
                  <a:srgbClr val="FFFF00"/>
                </a:highlight>
              </a:rPr>
              <a:t>ฉีด </a:t>
            </a:r>
            <a:r>
              <a:rPr lang="en-US" dirty="0">
                <a:highlight>
                  <a:srgbClr val="FFFF00"/>
                </a:highlight>
              </a:rPr>
              <a:t>17alpha hydroxy progesterone caproate 250 mg per weeks </a:t>
            </a:r>
            <a:r>
              <a:rPr lang="th-TH" dirty="0">
                <a:highlight>
                  <a:srgbClr val="FFFF00"/>
                </a:highlight>
              </a:rPr>
              <a:t>หรือ เหน็บโปรเจ</a:t>
            </a:r>
            <a:r>
              <a:rPr lang="th-TH" dirty="0" err="1">
                <a:highlight>
                  <a:srgbClr val="FFFF00"/>
                </a:highlight>
              </a:rPr>
              <a:t>สเ</a:t>
            </a:r>
            <a:r>
              <a:rPr lang="th-TH" dirty="0">
                <a:highlight>
                  <a:srgbClr val="FFFF00"/>
                </a:highlight>
              </a:rPr>
              <a:t>ตอโรนทางช่องคลอด </a:t>
            </a:r>
            <a:r>
              <a:rPr lang="en-US" dirty="0">
                <a:highlight>
                  <a:srgbClr val="FFFF00"/>
                </a:highlight>
              </a:rPr>
              <a:t>100</a:t>
            </a:r>
            <a:r>
              <a:rPr lang="th-TH" dirty="0">
                <a:highlight>
                  <a:srgbClr val="FFFF00"/>
                </a:highlight>
              </a:rPr>
              <a:t>มก.ก่อนนอนวันละครั้ง ตั้งแต่ </a:t>
            </a:r>
            <a:r>
              <a:rPr lang="en-US" dirty="0">
                <a:highlight>
                  <a:srgbClr val="FFFF00"/>
                </a:highlight>
              </a:rPr>
              <a:t>16-36 6/7 weeks</a:t>
            </a:r>
          </a:p>
          <a:p>
            <a:pPr lvl="0"/>
            <a:r>
              <a:rPr lang="en-US" dirty="0">
                <a:highlight>
                  <a:srgbClr val="FFFF00"/>
                </a:highlight>
              </a:rPr>
              <a:t>2. Cervical length start at GA 12-16 ending at 24 weeks</a:t>
            </a:r>
          </a:p>
          <a:p>
            <a:pPr lvl="0"/>
            <a:r>
              <a:rPr lang="th-TH" dirty="0">
                <a:highlight>
                  <a:srgbClr val="FFFF00"/>
                </a:highlight>
              </a:rPr>
              <a:t>คอมดลูกน้อยกว่า </a:t>
            </a:r>
            <a:r>
              <a:rPr lang="en-US" dirty="0">
                <a:highlight>
                  <a:srgbClr val="FFFF00"/>
                </a:highlight>
              </a:rPr>
              <a:t>25</a:t>
            </a:r>
            <a:r>
              <a:rPr lang="th-TH" dirty="0">
                <a:highlight>
                  <a:srgbClr val="FFFF00"/>
                </a:highlight>
              </a:rPr>
              <a:t> มม.ก่อน </a:t>
            </a:r>
            <a:r>
              <a:rPr lang="en-US" dirty="0">
                <a:highlight>
                  <a:srgbClr val="FFFF00"/>
                </a:highlight>
              </a:rPr>
              <a:t>24 weeks</a:t>
            </a:r>
            <a:r>
              <a:rPr lang="th-TH" dirty="0">
                <a:highlight>
                  <a:srgbClr val="FFFF00"/>
                </a:highlight>
              </a:rPr>
              <a:t> เย็บปากมดลูก </a:t>
            </a:r>
            <a:endParaRPr lang="en-US" dirty="0">
              <a:highlight>
                <a:srgbClr val="FFFF00"/>
              </a:highlight>
            </a:endParaRPr>
          </a:p>
          <a:p>
            <a:pPr lvl="0"/>
            <a:r>
              <a:rPr lang="en-US" dirty="0">
                <a:highlight>
                  <a:srgbClr val="FFFF00"/>
                </a:highlight>
              </a:rPr>
              <a:t>( cervical cerclage )</a:t>
            </a:r>
            <a:endParaRPr lang="th-TH" dirty="0">
              <a:highlight>
                <a:srgbClr val="FFFF00"/>
              </a:highlight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4524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B50C8E-1913-4636-AC29-B8C143282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2800" dirty="0">
                <a:highlight>
                  <a:srgbClr val="00FF00"/>
                </a:highlight>
              </a:rPr>
              <a:t>Unnecessary obstetrical intervention are not occurring before 38 or 39 weeks</a:t>
            </a:r>
            <a:endParaRPr lang="th-TH" sz="2800" dirty="0">
              <a:highlight>
                <a:srgbClr val="00FF00"/>
              </a:highligh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BCAE6E1-D78A-4987-B05C-686BC729F5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04" r="1" b="2558"/>
          <a:stretch/>
        </p:blipFill>
        <p:spPr>
          <a:xfrm>
            <a:off x="7552266" y="10"/>
            <a:ext cx="4639733" cy="2285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7833C98-E028-4E05-92F7-421A38408D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4" b="25617"/>
          <a:stretch/>
        </p:blipFill>
        <p:spPr>
          <a:xfrm>
            <a:off x="7552266" y="2286000"/>
            <a:ext cx="4639733" cy="228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6B2CF36-B455-4053-A1AA-7D3E6526F4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5" r="2" b="18677"/>
          <a:stretch/>
        </p:blipFill>
        <p:spPr>
          <a:xfrm>
            <a:off x="7552266" y="4572001"/>
            <a:ext cx="4639734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1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CD845E-E9E0-47A0-8376-435313B76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Trends in preterm Birth Rates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4EE15F-3E01-43B5-91D6-A8FA0095C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    - </a:t>
            </a:r>
            <a:r>
              <a:rPr lang="en-US" sz="2400" dirty="0"/>
              <a:t>The preterm birth rate in the United States 2003 : </a:t>
            </a:r>
            <a:r>
              <a:rPr lang="en-US" sz="2400" b="1" dirty="0">
                <a:solidFill>
                  <a:srgbClr val="C00000"/>
                </a:solidFill>
              </a:rPr>
              <a:t>12.3%</a:t>
            </a:r>
          </a:p>
          <a:p>
            <a:r>
              <a:rPr lang="en-US" sz="2400" dirty="0"/>
              <a:t>    -  In Canada : </a:t>
            </a:r>
            <a:r>
              <a:rPr lang="en-US" sz="2400" b="1" dirty="0">
                <a:solidFill>
                  <a:srgbClr val="C00000"/>
                </a:solidFill>
              </a:rPr>
              <a:t>7.7%</a:t>
            </a:r>
          </a:p>
          <a:p>
            <a:r>
              <a:rPr lang="en-US" sz="2400" dirty="0"/>
              <a:t>    - 77% of the race/ethnicity-related disparity in infant mortality rate in the </a:t>
            </a:r>
          </a:p>
          <a:p>
            <a:pPr marL="45720" indent="0">
              <a:buNone/>
            </a:pPr>
            <a:r>
              <a:rPr lang="en-US" sz="2400" dirty="0"/>
              <a:t>    United States in 2009 was associated with </a:t>
            </a:r>
            <a:r>
              <a:rPr lang="en-US" sz="2400" b="1" dirty="0">
                <a:solidFill>
                  <a:srgbClr val="FF0000"/>
                </a:solidFill>
              </a:rPr>
              <a:t>preterm birth </a:t>
            </a:r>
          </a:p>
          <a:p>
            <a:pPr marL="45720" indent="0">
              <a:buNone/>
            </a:pPr>
            <a:r>
              <a:rPr lang="en-US" dirty="0"/>
              <a:t>     ( Mathews, 2013 )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8063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DB16ED-6888-41C0-8EF6-6A2037D06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Preterm births in the United States in 2011 according to maternal race and </a:t>
            </a:r>
            <a:r>
              <a:rPr lang="en-US" dirty="0" err="1"/>
              <a:t>ethinicity</a:t>
            </a:r>
            <a:endParaRPr lang="th-TH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45C70500-2BDA-4B9C-9462-7EEF4864EE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634219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954BF42-C640-4D07-A650-C8EC19550E78}"/>
              </a:ext>
            </a:extLst>
          </p:cNvPr>
          <p:cNvSpPr txBox="1"/>
          <p:nvPr/>
        </p:nvSpPr>
        <p:spPr>
          <a:xfrm>
            <a:off x="2205721" y="334297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10.5</a:t>
            </a:r>
            <a:endParaRPr lang="th-TH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DC9C1D6-F1AA-455C-B2C8-7BF68DF5DA72}"/>
              </a:ext>
            </a:extLst>
          </p:cNvPr>
          <p:cNvSpPr txBox="1"/>
          <p:nvPr/>
        </p:nvSpPr>
        <p:spPr>
          <a:xfrm>
            <a:off x="3974486" y="221945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16.8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9341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ppt/theme/theme2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400</TotalTime>
  <Words>2848</Words>
  <Application>Microsoft Office PowerPoint</Application>
  <PresentationFormat>Widescreen</PresentationFormat>
  <Paragraphs>539</Paragraphs>
  <Slides>68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8" baseType="lpstr">
      <vt:lpstr>Arial</vt:lpstr>
      <vt:lpstr>Century Schoolbook</vt:lpstr>
      <vt:lpstr>Courier New</vt:lpstr>
      <vt:lpstr>FreesiaUPC</vt:lpstr>
      <vt:lpstr>Superspace</vt:lpstr>
      <vt:lpstr>Tw Cen MT</vt:lpstr>
      <vt:lpstr>Tw Cen MT Condensed</vt:lpstr>
      <vt:lpstr>Wingdings</vt:lpstr>
      <vt:lpstr>Wingdings 3</vt:lpstr>
      <vt:lpstr>Integral</vt:lpstr>
      <vt:lpstr>Preterm Labor </vt:lpstr>
      <vt:lpstr>Preterm labor</vt:lpstr>
      <vt:lpstr>Prematurity represents………</vt:lpstr>
      <vt:lpstr>Definition </vt:lpstr>
      <vt:lpstr>Definition</vt:lpstr>
      <vt:lpstr>Infant Mortality Rates in the United States in 2009</vt:lpstr>
      <vt:lpstr>PowerPoint Presentation</vt:lpstr>
      <vt:lpstr>Trends in preterm Birth Rates</vt:lpstr>
      <vt:lpstr>Preterm births in the United States in 2011 according to maternal race and ethinicity</vt:lpstr>
      <vt:lpstr>Preterm in PGH ( เป้าหมาย &lt;10% )</vt:lpstr>
      <vt:lpstr>Morbidity in preterm infants</vt:lpstr>
      <vt:lpstr>Major Short and Long-Term problems in very-low-birthweight infants</vt:lpstr>
      <vt:lpstr>PowerPoint Presentation</vt:lpstr>
      <vt:lpstr>PowerPoint Presentation</vt:lpstr>
      <vt:lpstr>Mortality and morbidity at the extremes of prematurity</vt:lpstr>
      <vt:lpstr>อัตรามารดาตาย อัตราตายปริกำเนิด อัตราทารกตายอายุต่ำกว่า 28 วัน อัตราทารกตายอายุต่ำกว่า 1 ปี  ร้อยละทารกน้ำหนัก น้อยกว่า 2,000 กรัม ร้อยละทารกน้ำหนัก น้อยกว่า 2,500 กรัมระหว่าง ปี พ.ศ. 2554-2557</vt:lpstr>
      <vt:lpstr>Threshold of viability ขีดแบ่งการอยู่รอด</vt:lpstr>
      <vt:lpstr>Threshold of viability in Thailand</vt:lpstr>
      <vt:lpstr>Survival and disability rates for 5736 live births born between 22 and 26 weeks’ gestation at 20 medical centers in the United states during 2003-2007</vt:lpstr>
      <vt:lpstr>Threshold of viability at Parkland Hospital</vt:lpstr>
      <vt:lpstr>Late preterm birth</vt:lpstr>
      <vt:lpstr>PowerPoint Presentation</vt:lpstr>
      <vt:lpstr>Causes of preterm delivery</vt:lpstr>
      <vt:lpstr>Reasons for preterm birth</vt:lpstr>
      <vt:lpstr>Basic science of spontaneous preterm labor</vt:lpstr>
      <vt:lpstr>Infection</vt:lpstr>
      <vt:lpstr>  Infection </vt:lpstr>
      <vt:lpstr>Preterm premature rupture of membranes</vt:lpstr>
      <vt:lpstr>Summary of preterm labor pathophysiology</vt:lpstr>
      <vt:lpstr>Antecedents and contributing factors</vt:lpstr>
      <vt:lpstr>Antecedents and contributing factors</vt:lpstr>
      <vt:lpstr>Antecedents and contributing factors</vt:lpstr>
      <vt:lpstr>Antecedents and contributing factors</vt:lpstr>
      <vt:lpstr>Antecedents and contributing factors</vt:lpstr>
      <vt:lpstr>Antecedents and contributing factors</vt:lpstr>
      <vt:lpstr>Antecedents and contributing factors</vt:lpstr>
      <vt:lpstr>Antecedents and contributing factors</vt:lpstr>
      <vt:lpstr>Recurrent Spontaneous Preterm Births According to Prior Outcome</vt:lpstr>
      <vt:lpstr>Antecedents and contributing factors</vt:lpstr>
      <vt:lpstr>Preterm labor : Diagnosis</vt:lpstr>
      <vt:lpstr>Preterm labor : GA ≥ 34  weeks</vt:lpstr>
      <vt:lpstr>Preterm labor: GA ≥ 34  weeks</vt:lpstr>
      <vt:lpstr>Preterm labor : GA &lt; 34 weeks</vt:lpstr>
      <vt:lpstr>Preterm labor : external fetal monitoring at LR</vt:lpstr>
      <vt:lpstr>At LR</vt:lpstr>
      <vt:lpstr>GA 32 weeks with preterm labor</vt:lpstr>
      <vt:lpstr>GA 32 weeks with preterm labor</vt:lpstr>
      <vt:lpstr>GA 32 weeks with preterm labor</vt:lpstr>
      <vt:lpstr>GA &lt; 34 WEEKS WITH PRETERM LABOR</vt:lpstr>
      <vt:lpstr>   Tocolytic           drugs</vt:lpstr>
      <vt:lpstr>   Tocolytic           drugs</vt:lpstr>
      <vt:lpstr>Contraindication for tocolytic drugs</vt:lpstr>
      <vt:lpstr>Preterm premature rupture of membranes</vt:lpstr>
      <vt:lpstr>Preterm premature rupture of membrane : management</vt:lpstr>
      <vt:lpstr>Preterm premature rupture of membrane : management</vt:lpstr>
      <vt:lpstr>Preterm premature rupture of membrane : management</vt:lpstr>
      <vt:lpstr>Preterm premature rupture of membrane : management</vt:lpstr>
      <vt:lpstr>Preterm premature rupture of membrane : management</vt:lpstr>
      <vt:lpstr>Preterm premature rupture of membrane : management</vt:lpstr>
      <vt:lpstr>Preterm premature rupture of membrane : management</vt:lpstr>
      <vt:lpstr>Screening and prevention</vt:lpstr>
      <vt:lpstr>Who has risk of preterm labor ?</vt:lpstr>
      <vt:lpstr>PowerPoint Presentation</vt:lpstr>
      <vt:lpstr>แนวปฏิบัติเพื่อป้องกันการคลอดก่อนกำหนดสำหรับประเทศไทย</vt:lpstr>
      <vt:lpstr>แนวปฏิบัติเพื่อป้องกันการคลอดก่อนกำหนดสำหรับประเทศไทย</vt:lpstr>
      <vt:lpstr>แนวปฏิบัติเพื่อป้องกันการคลอดก่อนกำหนดสำหรับประเทศไทย</vt:lpstr>
      <vt:lpstr>แนวปฏิบัติเพื่อป้องกันการคลอดก่อนกำหนดสำหรับประเทศไทย</vt:lpstr>
      <vt:lpstr>การให้ฮอร์โมนโปรเจสเตอโรนเพื่อป้องกันการคลอดก่อนกำหนด ราชวิทยาลัยสูตินรีแพทย์แห่งประเทศไทย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Preterm Labor</dc:title>
  <dc:creator>preambhrsdhns@hotmail.com</dc:creator>
  <cp:lastModifiedBy>LEMEL</cp:lastModifiedBy>
  <cp:revision>21</cp:revision>
  <dcterms:created xsi:type="dcterms:W3CDTF">2019-05-23T12:50:11Z</dcterms:created>
  <dcterms:modified xsi:type="dcterms:W3CDTF">2019-05-28T03:21:59Z</dcterms:modified>
</cp:coreProperties>
</file>